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0" r:id="rId2"/>
    <p:sldId id="271" r:id="rId3"/>
    <p:sldId id="272" r:id="rId4"/>
    <p:sldId id="274" r:id="rId5"/>
    <p:sldId id="273"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4A954A-B466-486F-8C59-5C7A22755C2A}" type="datetimeFigureOut">
              <a:rPr lang="en-IN" smtClean="0"/>
              <a:t>05-04-2023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6E953F-8083-4170-8642-1A463390F942}" type="slidenum">
              <a:rPr lang="en-IN" smtClean="0"/>
              <a:t>‹#›</a:t>
            </a:fld>
            <a:endParaRPr lang="en-IN"/>
          </a:p>
        </p:txBody>
      </p:sp>
    </p:spTree>
    <p:extLst>
      <p:ext uri="{BB962C8B-B14F-4D97-AF65-F5344CB8AC3E}">
        <p14:creationId xmlns:p14="http://schemas.microsoft.com/office/powerpoint/2010/main" val="343386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26E953F-8083-4170-8642-1A463390F942}" type="slidenum">
              <a:rPr lang="en-IN" smtClean="0"/>
              <a:t>18</a:t>
            </a:fld>
            <a:endParaRPr lang="en-IN"/>
          </a:p>
        </p:txBody>
      </p:sp>
    </p:spTree>
    <p:extLst>
      <p:ext uri="{BB962C8B-B14F-4D97-AF65-F5344CB8AC3E}">
        <p14:creationId xmlns:p14="http://schemas.microsoft.com/office/powerpoint/2010/main" val="24030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4267201"/>
          </a:xfrm>
        </p:spPr>
        <p:txBody>
          <a:bodyPr>
            <a:normAutofit fontScale="90000"/>
          </a:bodyPr>
          <a:lstStyle/>
          <a:p>
            <a:br>
              <a:rPr lang="en-US" b="1" dirty="0">
                <a:solidFill>
                  <a:srgbClr val="FF0000"/>
                </a:solidFill>
                <a:latin typeface="Times New Roman" pitchFamily="18" charset="0"/>
                <a:ea typeface="Times New Roman"/>
                <a:cs typeface="Times New Roman" pitchFamily="18" charset="0"/>
              </a:rPr>
            </a:br>
            <a:r>
              <a:rPr lang="en-US" b="1" dirty="0">
                <a:solidFill>
                  <a:srgbClr val="FF0000"/>
                </a:solidFill>
                <a:latin typeface="Times New Roman" pitchFamily="18" charset="0"/>
                <a:ea typeface="Times New Roman"/>
                <a:cs typeface="Times New Roman" pitchFamily="18" charset="0"/>
              </a:rPr>
              <a:t>Arts, Commerce and Science College, </a:t>
            </a:r>
            <a:r>
              <a:rPr lang="en-US" b="1" dirty="0" err="1">
                <a:solidFill>
                  <a:srgbClr val="FF0000"/>
                </a:solidFill>
                <a:latin typeface="Times New Roman" pitchFamily="18" charset="0"/>
                <a:ea typeface="Times New Roman"/>
                <a:cs typeface="Times New Roman" pitchFamily="18" charset="0"/>
              </a:rPr>
              <a:t>Maregaon</a:t>
            </a:r>
            <a:br>
              <a:rPr lang="en-IN" dirty="0">
                <a:latin typeface="Times New Roman" pitchFamily="18" charset="0"/>
                <a:ea typeface="Times New Roman"/>
                <a:cs typeface="Times New Roman" pitchFamily="18" charset="0"/>
              </a:rPr>
            </a:br>
            <a:r>
              <a:rPr lang="en-US" b="1" dirty="0">
                <a:solidFill>
                  <a:srgbClr val="7030A0"/>
                </a:solidFill>
                <a:latin typeface="Times New Roman" pitchFamily="18" charset="0"/>
                <a:ea typeface="Times New Roman"/>
                <a:cs typeface="Times New Roman" pitchFamily="18" charset="0"/>
              </a:rPr>
              <a:t>Dist.-Yavatmal 445304 (M.S)</a:t>
            </a:r>
            <a:br>
              <a:rPr lang="en-IN" dirty="0">
                <a:latin typeface="Times New Roman" pitchFamily="18" charset="0"/>
                <a:ea typeface="Times New Roman"/>
                <a:cs typeface="Times New Roman" pitchFamily="18" charset="0"/>
              </a:rPr>
            </a:br>
            <a:r>
              <a:rPr lang="en-IN" b="1" dirty="0">
                <a:solidFill>
                  <a:srgbClr val="FF0000"/>
                </a:solidFill>
                <a:latin typeface="Times New Roman" pitchFamily="18" charset="0"/>
                <a:ea typeface="Times New Roman"/>
                <a:cs typeface="Times New Roman" pitchFamily="18" charset="0"/>
              </a:rPr>
              <a:t>Department Of </a:t>
            </a:r>
            <a:r>
              <a:rPr lang="en-US" b="1" dirty="0">
                <a:solidFill>
                  <a:srgbClr val="FF0000"/>
                </a:solidFill>
                <a:latin typeface="Times New Roman" pitchFamily="18" charset="0"/>
                <a:ea typeface="Times New Roman"/>
                <a:cs typeface="Times New Roman" pitchFamily="18" charset="0"/>
              </a:rPr>
              <a:t>Physical </a:t>
            </a:r>
            <a:r>
              <a:rPr lang="en-US" b="1" dirty="0">
                <a:solidFill>
                  <a:srgbClr val="7030A0"/>
                </a:solidFill>
                <a:latin typeface="Times New Roman" pitchFamily="18" charset="0"/>
                <a:ea typeface="Times New Roman"/>
                <a:cs typeface="Times New Roman" pitchFamily="18" charset="0"/>
              </a:rPr>
              <a:t>Education</a:t>
            </a:r>
            <a:br>
              <a:rPr lang="en-IN" sz="2800" dirty="0">
                <a:ea typeface="Times New Roman"/>
                <a:cs typeface="Mangal"/>
              </a:rPr>
            </a:br>
            <a:endParaRPr lang="en-IN" dirty="0"/>
          </a:p>
        </p:txBody>
      </p:sp>
    </p:spTree>
    <p:extLst>
      <p:ext uri="{BB962C8B-B14F-4D97-AF65-F5344CB8AC3E}">
        <p14:creationId xmlns:p14="http://schemas.microsoft.com/office/powerpoint/2010/main" val="3209400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1400" b="1" dirty="0">
                <a:solidFill>
                  <a:srgbClr val="FF0000"/>
                </a:solidFill>
                <a:latin typeface="Arial Rounded MT Bold" pitchFamily="34" charset="0"/>
                <a:ea typeface="Times New Roman"/>
                <a:cs typeface="Mangal"/>
              </a:rPr>
            </a:br>
            <a:br>
              <a:rPr lang="en-US" sz="1400" b="1" dirty="0">
                <a:solidFill>
                  <a:srgbClr val="FF0000"/>
                </a:solidFill>
                <a:latin typeface="Arial Rounded MT Bold" pitchFamily="34" charset="0"/>
                <a:ea typeface="Times New Roman"/>
                <a:cs typeface="Mangal"/>
              </a:rPr>
            </a:br>
            <a:br>
              <a:rPr lang="en-US" sz="1400" b="1" dirty="0">
                <a:solidFill>
                  <a:srgbClr val="FF0000"/>
                </a:solidFill>
                <a:latin typeface="Arial Rounded MT Bold" pitchFamily="34" charset="0"/>
                <a:ea typeface="Times New Roman"/>
                <a:cs typeface="Mangal"/>
              </a:rPr>
            </a:br>
            <a:r>
              <a:rPr lang="en-US" sz="1400" b="1" dirty="0">
                <a:solidFill>
                  <a:srgbClr val="FF0000"/>
                </a:solidFill>
                <a:latin typeface="Arial Rounded MT Bold" pitchFamily="34" charset="0"/>
                <a:ea typeface="Times New Roman"/>
                <a:cs typeface="Mangal"/>
              </a:rPr>
              <a:t>Arts, Commerce and Science College, </a:t>
            </a:r>
            <a:r>
              <a:rPr lang="en-US" sz="1400" b="1" dirty="0" err="1">
                <a:solidFill>
                  <a:srgbClr val="FF0000"/>
                </a:solidFill>
                <a:latin typeface="Arial Rounded MT Bold" pitchFamily="34" charset="0"/>
                <a:ea typeface="Times New Roman"/>
                <a:cs typeface="Mangal"/>
              </a:rPr>
              <a:t>Maregaon</a:t>
            </a:r>
            <a:br>
              <a:rPr lang="en-IN" sz="1400" dirty="0">
                <a:solidFill>
                  <a:prstClr val="black"/>
                </a:solidFill>
                <a:latin typeface="Arial Rounded MT Bold" pitchFamily="34" charset="0"/>
                <a:ea typeface="Times New Roman"/>
                <a:cs typeface="Mangal"/>
              </a:rPr>
            </a:br>
            <a:r>
              <a:rPr lang="en-US" sz="1400" b="1" dirty="0">
                <a:solidFill>
                  <a:srgbClr val="7030A0"/>
                </a:solidFill>
                <a:latin typeface="Arial Rounded MT Bold" pitchFamily="34" charset="0"/>
                <a:ea typeface="Times New Roman"/>
                <a:cs typeface="Mangal"/>
              </a:rPr>
              <a:t>Physical Education</a:t>
            </a:r>
            <a:br>
              <a:rPr lang="en-IN" sz="1400" dirty="0">
                <a:solidFill>
                  <a:prstClr val="black"/>
                </a:solidFill>
                <a:latin typeface="Arial Rounded MT Bold" pitchFamily="34" charset="0"/>
                <a:ea typeface="Times New Roman"/>
                <a:cs typeface="Mangal"/>
              </a:rPr>
            </a:br>
            <a:r>
              <a:rPr lang="en-US" sz="1400" b="1" dirty="0">
                <a:solidFill>
                  <a:srgbClr val="B531B2"/>
                </a:solidFill>
                <a:latin typeface="Arial Rounded MT Bold" pitchFamily="34" charset="0"/>
                <a:ea typeface="Times New Roman"/>
                <a:cs typeface="Mangal"/>
              </a:rPr>
              <a:t>Departmental Report : 2018To 2019</a:t>
            </a:r>
            <a:br>
              <a:rPr lang="en-IN" sz="1400" dirty="0">
                <a:solidFill>
                  <a:prstClr val="black"/>
                </a:solidFill>
                <a:latin typeface="Arial Rounded MT Bold" pitchFamily="34" charset="0"/>
                <a:ea typeface="Times New Roman"/>
                <a:cs typeface="Mangal"/>
              </a:rPr>
            </a:br>
            <a:r>
              <a:rPr lang="en-US" sz="1400" dirty="0">
                <a:solidFill>
                  <a:prstClr val="black"/>
                </a:solidFill>
                <a:latin typeface="Arial Rounded MT Bold" pitchFamily="34" charset="0"/>
                <a:ea typeface="Times New Roman"/>
                <a:cs typeface="Mangal"/>
              </a:rPr>
              <a:t>Sport Activity  2016 To 2022</a:t>
            </a:r>
            <a:br>
              <a:rPr lang="en-IN" sz="1400" dirty="0">
                <a:solidFill>
                  <a:prstClr val="black"/>
                </a:solidFill>
                <a:latin typeface="Arial Rounded MT Bold" pitchFamily="34" charset="0"/>
                <a:ea typeface="Times New Roman"/>
                <a:cs typeface="Mangal"/>
              </a:rPr>
            </a:br>
            <a:r>
              <a:rPr lang="en-IN" sz="1400" dirty="0">
                <a:solidFill>
                  <a:prstClr val="black"/>
                </a:solidFill>
                <a:latin typeface="Arial Rounded MT Bold" pitchFamily="34" charset="0"/>
                <a:ea typeface="Calibri"/>
                <a:cs typeface="Mangal"/>
              </a:rPr>
              <a:t>Inter Collegiate </a:t>
            </a:r>
            <a:r>
              <a:rPr lang="en-IN" sz="1200" dirty="0">
                <a:solidFill>
                  <a:prstClr val="black"/>
                </a:solidFill>
                <a:latin typeface="Arial Rounded MT Bold" pitchFamily="34" charset="0"/>
                <a:ea typeface="Calibri"/>
                <a:cs typeface="Mangal"/>
              </a:rPr>
              <a:t>Tournament</a:t>
            </a:r>
            <a:br>
              <a:rPr lang="en-IN" sz="2500" dirty="0">
                <a:solidFill>
                  <a:prstClr val="black"/>
                </a:solidFill>
                <a:ea typeface="Times New Roman"/>
                <a:cs typeface="Mangal"/>
              </a:rPr>
            </a:br>
            <a:endParaRPr lang="en-IN" dirty="0"/>
          </a:p>
        </p:txBody>
      </p:sp>
      <p:pic>
        <p:nvPicPr>
          <p:cNvPr id="4" name="Content Placeholder 3" descr="C:\Users\hp\Downloads\IMG_20230402_09354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52600"/>
            <a:ext cx="8991600" cy="4953000"/>
          </a:xfrm>
          <a:prstGeom prst="rect">
            <a:avLst/>
          </a:prstGeom>
          <a:noFill/>
          <a:ln>
            <a:noFill/>
          </a:ln>
        </p:spPr>
      </p:pic>
    </p:spTree>
    <p:extLst>
      <p:ext uri="{BB962C8B-B14F-4D97-AF65-F5344CB8AC3E}">
        <p14:creationId xmlns:p14="http://schemas.microsoft.com/office/powerpoint/2010/main" val="44323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4" name="Content Placeholder 3" descr="C:\Users\hp\Downloads\GridArt_20230401_200043193 (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4800600" cy="3200400"/>
          </a:xfrm>
          <a:prstGeom prst="rect">
            <a:avLst/>
          </a:prstGeom>
          <a:noFill/>
          <a:ln>
            <a:noFill/>
          </a:ln>
        </p:spPr>
      </p:pic>
      <p:pic>
        <p:nvPicPr>
          <p:cNvPr id="5" name="Picture 4" descr="C:\Users\hp\Downloads\IMG_20230401_193118 (1).jpg"/>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649980"/>
            <a:ext cx="5333999" cy="2674620"/>
          </a:xfrm>
          <a:prstGeom prst="rect">
            <a:avLst/>
          </a:prstGeom>
          <a:noFill/>
          <a:ln>
            <a:noFill/>
          </a:ln>
        </p:spPr>
      </p:pic>
      <p:sp>
        <p:nvSpPr>
          <p:cNvPr id="6" name="Rectangle 5"/>
          <p:cNvSpPr/>
          <p:nvPr/>
        </p:nvSpPr>
        <p:spPr>
          <a:xfrm>
            <a:off x="3886200" y="3335255"/>
            <a:ext cx="4468091" cy="388696"/>
          </a:xfrm>
          <a:prstGeom prst="rect">
            <a:avLst/>
          </a:prstGeom>
          <a:solidFill>
            <a:srgbClr val="FFFF00"/>
          </a:solidFill>
        </p:spPr>
        <p:txBody>
          <a:bodyPr wrap="square">
            <a:spAutoFit/>
          </a:bodyPr>
          <a:lstStyle/>
          <a:p>
            <a:pPr algn="ctr">
              <a:lnSpc>
                <a:spcPct val="107000"/>
              </a:lnSpc>
              <a:spcAft>
                <a:spcPts val="800"/>
              </a:spcAft>
            </a:pPr>
            <a:r>
              <a:rPr lang="en-US" dirty="0">
                <a:latin typeface="Times New Roman"/>
                <a:ea typeface="Times New Roman"/>
                <a:cs typeface="Mangal"/>
              </a:rPr>
              <a:t>Boys Kabaddi</a:t>
            </a:r>
            <a:r>
              <a:rPr lang="en-IN" dirty="0">
                <a:latin typeface="Times New Roman"/>
                <a:ea typeface="Calibri"/>
                <a:cs typeface="Mangal"/>
              </a:rPr>
              <a:t> Inter Collegiate Tournament</a:t>
            </a:r>
            <a:endParaRPr lang="en-IN" sz="1200" dirty="0">
              <a:ea typeface="Times New Roman"/>
              <a:cs typeface="Mangal"/>
            </a:endParaRPr>
          </a:p>
        </p:txBody>
      </p:sp>
      <p:sp>
        <p:nvSpPr>
          <p:cNvPr id="7" name="Rectangle 6"/>
          <p:cNvSpPr/>
          <p:nvPr/>
        </p:nvSpPr>
        <p:spPr>
          <a:xfrm>
            <a:off x="134120" y="6324600"/>
            <a:ext cx="4255267" cy="388696"/>
          </a:xfrm>
          <a:prstGeom prst="rect">
            <a:avLst/>
          </a:prstGeom>
          <a:solidFill>
            <a:srgbClr val="00B0F0"/>
          </a:solidFill>
        </p:spPr>
        <p:txBody>
          <a:bodyPr wrap="none">
            <a:spAutoFit/>
          </a:bodyPr>
          <a:lstStyle/>
          <a:p>
            <a:pPr algn="ctr">
              <a:lnSpc>
                <a:spcPct val="107000"/>
              </a:lnSpc>
              <a:spcAft>
                <a:spcPts val="800"/>
              </a:spcAft>
            </a:pPr>
            <a:r>
              <a:rPr lang="en-US" dirty="0">
                <a:latin typeface="Times New Roman"/>
                <a:ea typeface="Times New Roman"/>
                <a:cs typeface="Mangal"/>
              </a:rPr>
              <a:t>Boys Kho-Kho</a:t>
            </a:r>
            <a:r>
              <a:rPr lang="en-IN" dirty="0">
                <a:latin typeface="Times New Roman"/>
                <a:ea typeface="Calibri"/>
                <a:cs typeface="Mangal"/>
              </a:rPr>
              <a:t> Inter Collegiate Tournament</a:t>
            </a:r>
            <a:endParaRPr lang="en-IN" sz="1200" dirty="0">
              <a:ea typeface="Times New Roman"/>
              <a:cs typeface="Mangal"/>
            </a:endParaRPr>
          </a:p>
        </p:txBody>
      </p:sp>
      <p:pic>
        <p:nvPicPr>
          <p:cNvPr id="7170" name="Picture 2" descr="C:\Users\hp\Desktop\photo\IMG_20230402_1350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28600"/>
            <a:ext cx="3306042" cy="264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261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1300" b="1" dirty="0">
                <a:solidFill>
                  <a:srgbClr val="FF0000"/>
                </a:solidFill>
                <a:latin typeface="Arial Rounded MT Bold" pitchFamily="34" charset="0"/>
                <a:ea typeface="Times New Roman"/>
                <a:cs typeface="Mangal"/>
              </a:rPr>
            </a:br>
            <a:br>
              <a:rPr lang="en-US" sz="1300" b="1" dirty="0">
                <a:solidFill>
                  <a:srgbClr val="FF0000"/>
                </a:solidFill>
                <a:latin typeface="Arial Rounded MT Bold" pitchFamily="34" charset="0"/>
                <a:ea typeface="Times New Roman"/>
                <a:cs typeface="Mangal"/>
              </a:rPr>
            </a:br>
            <a:br>
              <a:rPr lang="en-US" sz="1300" b="1" dirty="0">
                <a:solidFill>
                  <a:srgbClr val="FF0000"/>
                </a:solidFill>
                <a:latin typeface="Arial Rounded MT Bold" pitchFamily="34" charset="0"/>
                <a:ea typeface="Times New Roman"/>
                <a:cs typeface="Mangal"/>
              </a:rPr>
            </a:br>
            <a:br>
              <a:rPr lang="en-US" sz="1300" b="1" dirty="0">
                <a:solidFill>
                  <a:srgbClr val="FF0000"/>
                </a:solidFill>
                <a:latin typeface="Arial Rounded MT Bold" pitchFamily="34" charset="0"/>
                <a:ea typeface="Times New Roman"/>
                <a:cs typeface="Mangal"/>
              </a:rPr>
            </a:br>
            <a:r>
              <a:rPr lang="en-US" sz="1300" b="1" dirty="0">
                <a:solidFill>
                  <a:srgbClr val="FF0000"/>
                </a:solidFill>
                <a:latin typeface="Arial Rounded MT Bold" pitchFamily="34" charset="0"/>
                <a:ea typeface="Times New Roman"/>
                <a:cs typeface="Mangal"/>
              </a:rPr>
              <a:t>Arts, Commerce and Science College, </a:t>
            </a:r>
            <a:r>
              <a:rPr lang="en-US" sz="1300" b="1" dirty="0" err="1">
                <a:solidFill>
                  <a:srgbClr val="FF0000"/>
                </a:solidFill>
                <a:latin typeface="Arial Rounded MT Bold" pitchFamily="34" charset="0"/>
                <a:ea typeface="Times New Roman"/>
                <a:cs typeface="Mangal"/>
              </a:rPr>
              <a:t>Maregaon</a:t>
            </a:r>
            <a:br>
              <a:rPr lang="en-IN" sz="1300" dirty="0">
                <a:solidFill>
                  <a:prstClr val="black"/>
                </a:solidFill>
                <a:latin typeface="Arial Rounded MT Bold" pitchFamily="34" charset="0"/>
                <a:ea typeface="Times New Roman"/>
                <a:cs typeface="Mangal"/>
              </a:rPr>
            </a:br>
            <a:r>
              <a:rPr lang="en-US" sz="1300" b="1" dirty="0">
                <a:solidFill>
                  <a:srgbClr val="7030A0"/>
                </a:solidFill>
                <a:latin typeface="Arial Rounded MT Bold" pitchFamily="34" charset="0"/>
                <a:ea typeface="Times New Roman"/>
                <a:cs typeface="Mangal"/>
              </a:rPr>
              <a:t>Physical Education</a:t>
            </a:r>
            <a:br>
              <a:rPr lang="en-IN" sz="1300" dirty="0">
                <a:solidFill>
                  <a:prstClr val="black"/>
                </a:solidFill>
                <a:latin typeface="Arial Rounded MT Bold" pitchFamily="34" charset="0"/>
                <a:ea typeface="Times New Roman"/>
                <a:cs typeface="Mangal"/>
              </a:rPr>
            </a:br>
            <a:r>
              <a:rPr lang="en-US" sz="1300" b="1" dirty="0">
                <a:solidFill>
                  <a:srgbClr val="B531B2"/>
                </a:solidFill>
                <a:latin typeface="Arial Rounded MT Bold" pitchFamily="34" charset="0"/>
                <a:ea typeface="Times New Roman"/>
                <a:cs typeface="Mangal"/>
              </a:rPr>
              <a:t>Departmental Report : 2019To 2020</a:t>
            </a:r>
            <a:br>
              <a:rPr lang="en-IN" sz="1300" dirty="0">
                <a:solidFill>
                  <a:prstClr val="black"/>
                </a:solidFill>
                <a:latin typeface="Arial Rounded MT Bold" pitchFamily="34" charset="0"/>
                <a:ea typeface="Times New Roman"/>
                <a:cs typeface="Mangal"/>
              </a:rPr>
            </a:br>
            <a:r>
              <a:rPr lang="en-US" sz="1300" dirty="0">
                <a:solidFill>
                  <a:prstClr val="black"/>
                </a:solidFill>
                <a:latin typeface="Arial Rounded MT Bold" pitchFamily="34" charset="0"/>
                <a:ea typeface="Times New Roman"/>
                <a:cs typeface="Mangal"/>
              </a:rPr>
              <a:t>Sport Activity  2016 To 2022</a:t>
            </a:r>
            <a:br>
              <a:rPr lang="en-IN" sz="1300" dirty="0">
                <a:solidFill>
                  <a:prstClr val="black"/>
                </a:solidFill>
                <a:latin typeface="Arial Rounded MT Bold" pitchFamily="34" charset="0"/>
                <a:ea typeface="Times New Roman"/>
                <a:cs typeface="Mangal"/>
              </a:rPr>
            </a:br>
            <a:r>
              <a:rPr lang="en-IN" sz="1300" dirty="0">
                <a:solidFill>
                  <a:prstClr val="black"/>
                </a:solidFill>
                <a:latin typeface="Arial Rounded MT Bold" pitchFamily="34" charset="0"/>
                <a:ea typeface="Calibri"/>
                <a:cs typeface="Mangal"/>
              </a:rPr>
              <a:t>Inter Collegiate </a:t>
            </a:r>
            <a:r>
              <a:rPr lang="en-IN" sz="1100" dirty="0">
                <a:solidFill>
                  <a:prstClr val="black"/>
                </a:solidFill>
                <a:latin typeface="Arial Rounded MT Bold" pitchFamily="34" charset="0"/>
                <a:ea typeface="Calibri"/>
                <a:cs typeface="Mangal"/>
              </a:rPr>
              <a:t>Tournament</a:t>
            </a:r>
            <a:br>
              <a:rPr lang="en-IN" sz="2300" dirty="0">
                <a:solidFill>
                  <a:prstClr val="black"/>
                </a:solidFill>
                <a:ea typeface="Times New Roman"/>
                <a:cs typeface="Mangal"/>
              </a:rPr>
            </a:br>
            <a:endParaRPr lang="en-IN" dirty="0"/>
          </a:p>
        </p:txBody>
      </p:sp>
      <p:pic>
        <p:nvPicPr>
          <p:cNvPr id="4" name="Content Placeholder 3" descr="C:\Users\hp\Downloads\IMG_20230401_132311.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5562600" cy="2325600"/>
          </a:xfrm>
          <a:prstGeom prst="rect">
            <a:avLst/>
          </a:prstGeom>
          <a:noFill/>
          <a:ln>
            <a:noFill/>
          </a:ln>
        </p:spPr>
      </p:pic>
      <p:pic>
        <p:nvPicPr>
          <p:cNvPr id="5" name="Picture 4" descr="C:\Users\hp\Desktop\New folder\IMG_20230402_095230.jpg"/>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038600"/>
            <a:ext cx="5522508" cy="2209800"/>
          </a:xfrm>
          <a:prstGeom prst="rect">
            <a:avLst/>
          </a:prstGeom>
          <a:noFill/>
          <a:ln>
            <a:noFill/>
          </a:ln>
        </p:spPr>
      </p:pic>
      <p:sp>
        <p:nvSpPr>
          <p:cNvPr id="6" name="Rectangle 5"/>
          <p:cNvSpPr/>
          <p:nvPr/>
        </p:nvSpPr>
        <p:spPr>
          <a:xfrm>
            <a:off x="4876800" y="6469304"/>
            <a:ext cx="4152675" cy="388696"/>
          </a:xfrm>
          <a:prstGeom prst="rect">
            <a:avLst/>
          </a:prstGeom>
        </p:spPr>
        <p:txBody>
          <a:bodyPr wrap="none">
            <a:spAutoFit/>
          </a:bodyPr>
          <a:lstStyle/>
          <a:p>
            <a:pPr algn="ctr">
              <a:lnSpc>
                <a:spcPct val="107000"/>
              </a:lnSpc>
              <a:spcAft>
                <a:spcPts val="800"/>
              </a:spcAft>
            </a:pPr>
            <a:r>
              <a:rPr lang="en-US" dirty="0">
                <a:solidFill>
                  <a:srgbClr val="FF0000"/>
                </a:solidFill>
                <a:latin typeface="Times New Roman"/>
                <a:ea typeface="Times New Roman"/>
                <a:cs typeface="Mangal"/>
              </a:rPr>
              <a:t>Girls Kabaddi</a:t>
            </a:r>
            <a:r>
              <a:rPr lang="en-IN" dirty="0">
                <a:solidFill>
                  <a:srgbClr val="FF0000"/>
                </a:solidFill>
                <a:latin typeface="Times New Roman"/>
                <a:ea typeface="Calibri"/>
                <a:cs typeface="Mangal"/>
              </a:rPr>
              <a:t> Inter Collegiate Tournament</a:t>
            </a:r>
            <a:endParaRPr lang="en-IN" sz="1200" dirty="0">
              <a:solidFill>
                <a:srgbClr val="FF0000"/>
              </a:solidFill>
              <a:ea typeface="Times New Roman"/>
              <a:cs typeface="Mangal"/>
            </a:endParaRPr>
          </a:p>
        </p:txBody>
      </p:sp>
      <p:sp>
        <p:nvSpPr>
          <p:cNvPr id="7" name="Rectangle 6"/>
          <p:cNvSpPr/>
          <p:nvPr/>
        </p:nvSpPr>
        <p:spPr>
          <a:xfrm>
            <a:off x="6265544" y="1343891"/>
            <a:ext cx="2913091" cy="985270"/>
          </a:xfrm>
          <a:prstGeom prst="rect">
            <a:avLst/>
          </a:prstGeom>
          <a:solidFill>
            <a:schemeClr val="bg1"/>
          </a:solidFill>
        </p:spPr>
        <p:txBody>
          <a:bodyPr wrap="square">
            <a:spAutoFit/>
          </a:bodyPr>
          <a:lstStyle/>
          <a:p>
            <a:pPr algn="ctr">
              <a:lnSpc>
                <a:spcPct val="107000"/>
              </a:lnSpc>
              <a:spcAft>
                <a:spcPts val="800"/>
              </a:spcAft>
            </a:pPr>
            <a:r>
              <a:rPr lang="en-IN" sz="1200" dirty="0">
                <a:ea typeface="Times New Roman"/>
                <a:cs typeface="Mangal"/>
              </a:rPr>
              <a:t> </a:t>
            </a:r>
          </a:p>
          <a:p>
            <a:pPr algn="ctr">
              <a:lnSpc>
                <a:spcPct val="107000"/>
              </a:lnSpc>
              <a:spcAft>
                <a:spcPts val="800"/>
              </a:spcAft>
            </a:pPr>
            <a:r>
              <a:rPr lang="en-US" dirty="0">
                <a:solidFill>
                  <a:schemeClr val="accent2"/>
                </a:solidFill>
                <a:latin typeface="Times New Roman"/>
                <a:ea typeface="Times New Roman"/>
                <a:cs typeface="Mangal"/>
              </a:rPr>
              <a:t>Boys Volleyball</a:t>
            </a:r>
            <a:r>
              <a:rPr lang="en-IN" dirty="0">
                <a:solidFill>
                  <a:schemeClr val="accent2"/>
                </a:solidFill>
                <a:latin typeface="Times New Roman"/>
                <a:ea typeface="Calibri"/>
                <a:cs typeface="Mangal"/>
              </a:rPr>
              <a:t> Inter Collegiate Tournament</a:t>
            </a:r>
            <a:endParaRPr lang="en-IN" sz="1200" dirty="0">
              <a:solidFill>
                <a:schemeClr val="accent2"/>
              </a:solidFill>
              <a:ea typeface="Times New Roman"/>
              <a:cs typeface="Mangal"/>
            </a:endParaRPr>
          </a:p>
        </p:txBody>
      </p:sp>
      <p:pic>
        <p:nvPicPr>
          <p:cNvPr id="4098" name="Picture 2" descr="C:\Users\hp\Desktop\photo\IMG_20230402_1349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28818"/>
            <a:ext cx="2447925" cy="2654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52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pic>
        <p:nvPicPr>
          <p:cNvPr id="4" name="Content Placeholder 3" descr="C:\Users\hp\Desktop\New folder\IMG_20230401_19260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6858000" cy="2395538"/>
          </a:xfrm>
          <a:prstGeom prst="rect">
            <a:avLst/>
          </a:prstGeom>
          <a:noFill/>
          <a:ln>
            <a:noFill/>
          </a:ln>
        </p:spPr>
      </p:pic>
      <p:pic>
        <p:nvPicPr>
          <p:cNvPr id="5" name="Picture 4" descr="C:\Users\hp\Desktop\photo\IMG_20230402_102947.jpg"/>
          <p:cNvPicPr/>
          <p:nvPr/>
        </p:nvPicPr>
        <p:blipFill>
          <a:blip r:embed="rId3">
            <a:extLst>
              <a:ext uri="{28A0092B-C50C-407E-A947-70E740481C1C}">
                <a14:useLocalDpi xmlns:a14="http://schemas.microsoft.com/office/drawing/2010/main" val="0"/>
              </a:ext>
            </a:extLst>
          </a:blip>
          <a:srcRect/>
          <a:stretch>
            <a:fillRect/>
          </a:stretch>
        </p:blipFill>
        <p:spPr bwMode="auto">
          <a:xfrm>
            <a:off x="2805545" y="3429000"/>
            <a:ext cx="6029325" cy="2762250"/>
          </a:xfrm>
          <a:prstGeom prst="rect">
            <a:avLst/>
          </a:prstGeom>
          <a:noFill/>
          <a:ln>
            <a:noFill/>
          </a:ln>
        </p:spPr>
      </p:pic>
      <p:sp>
        <p:nvSpPr>
          <p:cNvPr id="6" name="Rectangle 5"/>
          <p:cNvSpPr/>
          <p:nvPr/>
        </p:nvSpPr>
        <p:spPr>
          <a:xfrm>
            <a:off x="304800" y="5867400"/>
            <a:ext cx="4572000" cy="688907"/>
          </a:xfrm>
          <a:prstGeom prst="rect">
            <a:avLst/>
          </a:prstGeom>
        </p:spPr>
        <p:txBody>
          <a:bodyPr>
            <a:spAutoFit/>
          </a:bodyPr>
          <a:lstStyle/>
          <a:p>
            <a:pPr algn="ctr">
              <a:lnSpc>
                <a:spcPct val="107000"/>
              </a:lnSpc>
              <a:spcAft>
                <a:spcPts val="800"/>
              </a:spcAft>
            </a:pPr>
            <a:r>
              <a:rPr lang="en-IN" sz="1200" dirty="0">
                <a:ea typeface="Times New Roman"/>
                <a:cs typeface="Mangal"/>
              </a:rPr>
              <a:t> </a:t>
            </a:r>
          </a:p>
          <a:p>
            <a:pPr algn="ctr">
              <a:lnSpc>
                <a:spcPct val="107000"/>
              </a:lnSpc>
              <a:spcAft>
                <a:spcPts val="800"/>
              </a:spcAft>
            </a:pPr>
            <a:r>
              <a:rPr lang="en-US" dirty="0">
                <a:latin typeface="Times New Roman"/>
                <a:ea typeface="Times New Roman"/>
                <a:cs typeface="Mangal"/>
              </a:rPr>
              <a:t>Boys </a:t>
            </a:r>
            <a:r>
              <a:rPr lang="en-US" b="1" dirty="0">
                <a:latin typeface="Times New Roman"/>
                <a:ea typeface="Times New Roman"/>
                <a:cs typeface="Mangal"/>
              </a:rPr>
              <a:t>chess</a:t>
            </a:r>
            <a:r>
              <a:rPr lang="en-IN" dirty="0">
                <a:latin typeface="Times New Roman"/>
                <a:ea typeface="Calibri"/>
                <a:cs typeface="Mangal"/>
              </a:rPr>
              <a:t> Inter Collegiate Tournament</a:t>
            </a:r>
            <a:endParaRPr lang="en-IN" sz="1200" dirty="0">
              <a:ea typeface="Times New Roman"/>
              <a:cs typeface="Mangal"/>
            </a:endParaRPr>
          </a:p>
        </p:txBody>
      </p:sp>
      <p:sp>
        <p:nvSpPr>
          <p:cNvPr id="7" name="Rectangle 6"/>
          <p:cNvSpPr/>
          <p:nvPr/>
        </p:nvSpPr>
        <p:spPr>
          <a:xfrm>
            <a:off x="4691448" y="2964104"/>
            <a:ext cx="4300152" cy="388696"/>
          </a:xfrm>
          <a:prstGeom prst="rect">
            <a:avLst/>
          </a:prstGeom>
        </p:spPr>
        <p:txBody>
          <a:bodyPr wrap="none">
            <a:spAutoFit/>
          </a:bodyPr>
          <a:lstStyle/>
          <a:p>
            <a:pPr algn="ctr">
              <a:lnSpc>
                <a:spcPct val="107000"/>
              </a:lnSpc>
              <a:spcAft>
                <a:spcPts val="800"/>
              </a:spcAft>
            </a:pPr>
            <a:r>
              <a:rPr lang="en-US" dirty="0">
                <a:latin typeface="Times New Roman"/>
                <a:ea typeface="Times New Roman"/>
                <a:cs typeface="Mangal"/>
              </a:rPr>
              <a:t>Girls </a:t>
            </a:r>
            <a:r>
              <a:rPr lang="en-US" dirty="0" err="1">
                <a:latin typeface="Times New Roman"/>
                <a:ea typeface="Times New Roman"/>
                <a:cs typeface="Mangal"/>
              </a:rPr>
              <a:t>Kho</a:t>
            </a:r>
            <a:r>
              <a:rPr lang="en-US" dirty="0">
                <a:latin typeface="Times New Roman"/>
                <a:ea typeface="Times New Roman"/>
                <a:cs typeface="Mangal"/>
              </a:rPr>
              <a:t>- </a:t>
            </a:r>
            <a:r>
              <a:rPr lang="en-US" dirty="0" err="1">
                <a:latin typeface="Times New Roman"/>
                <a:ea typeface="Times New Roman"/>
                <a:cs typeface="Mangal"/>
              </a:rPr>
              <a:t>Kho</a:t>
            </a:r>
            <a:r>
              <a:rPr lang="en-IN" dirty="0">
                <a:latin typeface="Times New Roman"/>
                <a:ea typeface="Calibri"/>
                <a:cs typeface="Mangal"/>
              </a:rPr>
              <a:t> Inter Collegiate Tournament</a:t>
            </a:r>
            <a:endParaRPr lang="en-IN" sz="1200" dirty="0">
              <a:ea typeface="Times New Roman"/>
              <a:cs typeface="Mangal"/>
            </a:endParaRPr>
          </a:p>
        </p:txBody>
      </p:sp>
    </p:spTree>
    <p:extLst>
      <p:ext uri="{BB962C8B-B14F-4D97-AF65-F5344CB8AC3E}">
        <p14:creationId xmlns:p14="http://schemas.microsoft.com/office/powerpoint/2010/main" val="3537866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descr="C:\Users\hp\Downloads\IMG_20230401_130727.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1" y="461962"/>
            <a:ext cx="5867400" cy="2586038"/>
          </a:xfrm>
          <a:prstGeom prst="rect">
            <a:avLst/>
          </a:prstGeom>
          <a:noFill/>
          <a:ln>
            <a:noFill/>
          </a:ln>
        </p:spPr>
      </p:pic>
      <p:pic>
        <p:nvPicPr>
          <p:cNvPr id="5" name="Picture 4" descr="C:\Users\hp\Downloads\IMG_20230401_132446 (1).jpg"/>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886200"/>
            <a:ext cx="5194589" cy="2676525"/>
          </a:xfrm>
          <a:prstGeom prst="rect">
            <a:avLst/>
          </a:prstGeom>
          <a:noFill/>
          <a:ln>
            <a:noFill/>
          </a:ln>
        </p:spPr>
      </p:pic>
      <p:sp>
        <p:nvSpPr>
          <p:cNvPr id="6" name="Rectangle 5"/>
          <p:cNvSpPr/>
          <p:nvPr/>
        </p:nvSpPr>
        <p:spPr>
          <a:xfrm>
            <a:off x="1524000" y="2895600"/>
            <a:ext cx="4572000" cy="688907"/>
          </a:xfrm>
          <a:prstGeom prst="rect">
            <a:avLst/>
          </a:prstGeom>
        </p:spPr>
        <p:txBody>
          <a:bodyPr>
            <a:spAutoFit/>
          </a:bodyPr>
          <a:lstStyle/>
          <a:p>
            <a:pPr algn="ctr">
              <a:lnSpc>
                <a:spcPct val="107000"/>
              </a:lnSpc>
              <a:spcAft>
                <a:spcPts val="800"/>
              </a:spcAft>
            </a:pPr>
            <a:r>
              <a:rPr lang="en-IN" sz="1200" dirty="0">
                <a:ea typeface="Times New Roman"/>
                <a:cs typeface="Mangal"/>
              </a:rPr>
              <a:t> </a:t>
            </a:r>
          </a:p>
          <a:p>
            <a:pPr algn="ctr">
              <a:lnSpc>
                <a:spcPct val="107000"/>
              </a:lnSpc>
              <a:spcAft>
                <a:spcPts val="800"/>
              </a:spcAft>
            </a:pPr>
            <a:r>
              <a:rPr lang="en-US" dirty="0">
                <a:latin typeface="Times New Roman"/>
                <a:ea typeface="Times New Roman"/>
                <a:cs typeface="Mangal"/>
              </a:rPr>
              <a:t>Boys Raining</a:t>
            </a:r>
            <a:r>
              <a:rPr lang="en-IN" dirty="0">
                <a:latin typeface="Times New Roman"/>
                <a:ea typeface="Calibri"/>
                <a:cs typeface="Mangal"/>
              </a:rPr>
              <a:t> Inter Collegiate Tournament</a:t>
            </a:r>
            <a:endParaRPr lang="en-IN" sz="1200" dirty="0">
              <a:ea typeface="Times New Roman"/>
              <a:cs typeface="Mangal"/>
            </a:endParaRPr>
          </a:p>
        </p:txBody>
      </p:sp>
      <p:pic>
        <p:nvPicPr>
          <p:cNvPr id="5122" name="Picture 2" descr="C:\Users\hp\Desktop\photo\IMG_20230402_135900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86200"/>
            <a:ext cx="3048000" cy="249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04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300" b="1" dirty="0">
                <a:solidFill>
                  <a:srgbClr val="FF0000"/>
                </a:solidFill>
                <a:latin typeface="Arial Rounded MT Bold" pitchFamily="34" charset="0"/>
                <a:ea typeface="Times New Roman"/>
                <a:cs typeface="Mangal"/>
              </a:rPr>
              <a:t>Arts, Commerce and Science College, </a:t>
            </a:r>
            <a:r>
              <a:rPr lang="en-US" sz="1300" b="1" dirty="0" err="1">
                <a:solidFill>
                  <a:srgbClr val="FF0000"/>
                </a:solidFill>
                <a:latin typeface="Arial Rounded MT Bold" pitchFamily="34" charset="0"/>
                <a:ea typeface="Times New Roman"/>
                <a:cs typeface="Mangal"/>
              </a:rPr>
              <a:t>Maregaon</a:t>
            </a:r>
            <a:br>
              <a:rPr lang="en-IN" sz="1300" dirty="0">
                <a:solidFill>
                  <a:prstClr val="black"/>
                </a:solidFill>
                <a:latin typeface="Arial Rounded MT Bold" pitchFamily="34" charset="0"/>
                <a:ea typeface="Times New Roman"/>
                <a:cs typeface="Mangal"/>
              </a:rPr>
            </a:br>
            <a:r>
              <a:rPr lang="en-US" sz="1300" b="1" dirty="0">
                <a:solidFill>
                  <a:srgbClr val="7030A0"/>
                </a:solidFill>
                <a:latin typeface="Arial Rounded MT Bold" pitchFamily="34" charset="0"/>
                <a:ea typeface="Times New Roman"/>
                <a:cs typeface="Mangal"/>
              </a:rPr>
              <a:t>Physical Education</a:t>
            </a:r>
            <a:br>
              <a:rPr lang="en-IN" sz="1300" dirty="0">
                <a:solidFill>
                  <a:prstClr val="black"/>
                </a:solidFill>
                <a:latin typeface="Arial Rounded MT Bold" pitchFamily="34" charset="0"/>
                <a:ea typeface="Times New Roman"/>
                <a:cs typeface="Mangal"/>
              </a:rPr>
            </a:br>
            <a:r>
              <a:rPr lang="en-US" sz="1300" b="1" dirty="0">
                <a:solidFill>
                  <a:srgbClr val="B531B2"/>
                </a:solidFill>
                <a:latin typeface="Arial Rounded MT Bold" pitchFamily="34" charset="0"/>
                <a:ea typeface="Times New Roman"/>
                <a:cs typeface="Mangal"/>
              </a:rPr>
              <a:t>Departmental Report : 2021To 2022</a:t>
            </a:r>
            <a:br>
              <a:rPr lang="en-IN" sz="1300" dirty="0">
                <a:solidFill>
                  <a:prstClr val="black"/>
                </a:solidFill>
                <a:latin typeface="Arial Rounded MT Bold" pitchFamily="34" charset="0"/>
                <a:ea typeface="Times New Roman"/>
                <a:cs typeface="Mangal"/>
              </a:rPr>
            </a:br>
            <a:r>
              <a:rPr lang="en-IN" sz="1300" dirty="0">
                <a:solidFill>
                  <a:prstClr val="black"/>
                </a:solidFill>
                <a:latin typeface="Arial Rounded MT Bold" pitchFamily="34" charset="0"/>
                <a:ea typeface="Calibri"/>
                <a:cs typeface="Mangal"/>
              </a:rPr>
              <a:t>Inter Collegiate </a:t>
            </a:r>
            <a:r>
              <a:rPr lang="en-IN" sz="1100" dirty="0">
                <a:solidFill>
                  <a:prstClr val="black"/>
                </a:solidFill>
                <a:latin typeface="Arial Rounded MT Bold" pitchFamily="34" charset="0"/>
                <a:ea typeface="Calibri"/>
                <a:cs typeface="Mangal"/>
              </a:rPr>
              <a:t>Tournament</a:t>
            </a:r>
            <a:endParaRPr lang="en-IN"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143001"/>
            <a:ext cx="5562600" cy="2895600"/>
          </a:xfrm>
          <a:prstGeom prst="rect">
            <a:avLst/>
          </a:prstGeom>
          <a:noFill/>
        </p:spPr>
      </p:pic>
      <p:pic>
        <p:nvPicPr>
          <p:cNvPr id="5" name="Picture 4" descr="C:\Users\hp\Desktop\New folder\bd4c87f8-ee3d-45ab-b657-ac2b1b69b65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010025"/>
            <a:ext cx="5419725" cy="2695575"/>
          </a:xfrm>
          <a:prstGeom prst="rect">
            <a:avLst/>
          </a:prstGeom>
          <a:noFill/>
          <a:ln>
            <a:noFill/>
          </a:ln>
        </p:spPr>
      </p:pic>
      <p:sp>
        <p:nvSpPr>
          <p:cNvPr id="6" name="Rectangle 5"/>
          <p:cNvSpPr/>
          <p:nvPr/>
        </p:nvSpPr>
        <p:spPr>
          <a:xfrm>
            <a:off x="228600" y="4495800"/>
            <a:ext cx="2971800" cy="685059"/>
          </a:xfrm>
          <a:prstGeom prst="rect">
            <a:avLst/>
          </a:prstGeom>
        </p:spPr>
        <p:txBody>
          <a:bodyPr wrap="square">
            <a:spAutoFit/>
          </a:bodyPr>
          <a:lstStyle/>
          <a:p>
            <a:pPr indent="457200" algn="ctr">
              <a:lnSpc>
                <a:spcPct val="107000"/>
              </a:lnSpc>
              <a:spcAft>
                <a:spcPts val="0"/>
              </a:spcAft>
            </a:pPr>
            <a:r>
              <a:rPr lang="en-IN" i="1" dirty="0">
                <a:latin typeface="Times New Roman"/>
                <a:ea typeface="Calibri"/>
                <a:cs typeface="Mangal"/>
              </a:rPr>
              <a:t>GUEST LECTURE FOR YOGA &amp; HEALTH</a:t>
            </a:r>
            <a:endParaRPr lang="en-IN" sz="1000" dirty="0">
              <a:ea typeface="Times New Roman"/>
              <a:cs typeface="Mangal"/>
            </a:endParaRPr>
          </a:p>
        </p:txBody>
      </p:sp>
      <p:sp>
        <p:nvSpPr>
          <p:cNvPr id="7" name="Rectangle 6"/>
          <p:cNvSpPr/>
          <p:nvPr/>
        </p:nvSpPr>
        <p:spPr>
          <a:xfrm>
            <a:off x="-76200" y="5357151"/>
            <a:ext cx="3429000" cy="857927"/>
          </a:xfrm>
          <a:prstGeom prst="rect">
            <a:avLst/>
          </a:prstGeom>
        </p:spPr>
        <p:txBody>
          <a:bodyPr wrap="square">
            <a:spAutoFit/>
          </a:bodyPr>
          <a:lstStyle/>
          <a:p>
            <a:pPr indent="457200" algn="ctr">
              <a:lnSpc>
                <a:spcPct val="107000"/>
              </a:lnSpc>
              <a:spcAft>
                <a:spcPts val="0"/>
              </a:spcAft>
            </a:pPr>
            <a:r>
              <a:rPr lang="en-IN" b="1" dirty="0">
                <a:latin typeface="Times New Roman"/>
                <a:ea typeface="Calibri"/>
                <a:cs typeface="Mangal"/>
              </a:rPr>
              <a:t>GUEST  </a:t>
            </a:r>
            <a:r>
              <a:rPr lang="en-IN" b="1" dirty="0" err="1">
                <a:latin typeface="Times New Roman"/>
                <a:ea typeface="Calibri"/>
                <a:cs typeface="Mangal"/>
              </a:rPr>
              <a:t>Dr.</a:t>
            </a:r>
            <a:r>
              <a:rPr lang="en-IN" b="1" dirty="0">
                <a:latin typeface="Times New Roman"/>
                <a:ea typeface="Calibri"/>
                <a:cs typeface="Mangal"/>
              </a:rPr>
              <a:t> </a:t>
            </a:r>
            <a:r>
              <a:rPr lang="en-IN" b="1" dirty="0" err="1">
                <a:latin typeface="Times New Roman"/>
                <a:ea typeface="Calibri"/>
                <a:cs typeface="Mangal"/>
              </a:rPr>
              <a:t>Amrit</a:t>
            </a:r>
            <a:r>
              <a:rPr lang="en-IN" b="1" dirty="0">
                <a:latin typeface="Times New Roman"/>
                <a:ea typeface="Calibri"/>
                <a:cs typeface="Mangal"/>
              </a:rPr>
              <a:t> </a:t>
            </a:r>
            <a:r>
              <a:rPr lang="en-IN" b="1" dirty="0" err="1">
                <a:latin typeface="Times New Roman"/>
                <a:ea typeface="Calibri"/>
                <a:cs typeface="Mangal"/>
              </a:rPr>
              <a:t>Lal</a:t>
            </a:r>
            <a:r>
              <a:rPr lang="en-IN" b="1" dirty="0">
                <a:latin typeface="Times New Roman"/>
                <a:ea typeface="Calibri"/>
                <a:cs typeface="Mangal"/>
              </a:rPr>
              <a:t> </a:t>
            </a:r>
            <a:r>
              <a:rPr lang="en-IN" b="1" dirty="0" err="1">
                <a:latin typeface="Times New Roman"/>
                <a:ea typeface="Calibri"/>
                <a:cs typeface="Mangal"/>
              </a:rPr>
              <a:t>Gurvend</a:t>
            </a:r>
            <a:endParaRPr lang="en-IN" sz="1050" dirty="0">
              <a:ea typeface="Times New Roman"/>
              <a:cs typeface="Mangal"/>
            </a:endParaRPr>
          </a:p>
          <a:p>
            <a:pPr algn="ctr">
              <a:lnSpc>
                <a:spcPct val="107000"/>
              </a:lnSpc>
              <a:spcAft>
                <a:spcPts val="800"/>
              </a:spcAft>
            </a:pPr>
            <a:r>
              <a:rPr lang="en-IN" sz="1050" dirty="0">
                <a:ea typeface="Times New Roman"/>
                <a:cs typeface="Mangal"/>
              </a:rPr>
              <a:t> </a:t>
            </a:r>
          </a:p>
        </p:txBody>
      </p:sp>
      <p:pic>
        <p:nvPicPr>
          <p:cNvPr id="8194" name="Picture 2" descr="C:\Users\hp\Downloads\IMG_20230402_1416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143000"/>
            <a:ext cx="3133724"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511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4000">
              <a:srgbClr val="FC9FCB"/>
            </a:gs>
            <a:gs pos="13000">
              <a:srgbClr val="F8B049"/>
            </a:gs>
            <a:gs pos="32000">
              <a:srgbClr val="F8B049"/>
            </a:gs>
            <a:gs pos="63000">
              <a:srgbClr val="FEE7F2"/>
            </a:gs>
            <a:gs pos="67000">
              <a:srgbClr val="F952A0"/>
            </a:gs>
            <a:gs pos="75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pic>
        <p:nvPicPr>
          <p:cNvPr id="4" name="Content Placeholder 3" descr="C:\Users\hp\Desktop\New folder\f8617d37-089a-4698-a0f1-aba9b67ec8a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5334000" cy="2667000"/>
          </a:xfrm>
          <a:prstGeom prst="rect">
            <a:avLst/>
          </a:prstGeom>
          <a:noFill/>
          <a:ln>
            <a:noFill/>
          </a:ln>
        </p:spPr>
      </p:pic>
      <p:sp>
        <p:nvSpPr>
          <p:cNvPr id="5" name="Rectangle 4"/>
          <p:cNvSpPr/>
          <p:nvPr/>
        </p:nvSpPr>
        <p:spPr>
          <a:xfrm>
            <a:off x="1219200" y="3013568"/>
            <a:ext cx="4763485" cy="410882"/>
          </a:xfrm>
          <a:prstGeom prst="rect">
            <a:avLst/>
          </a:prstGeom>
        </p:spPr>
        <p:txBody>
          <a:bodyPr wrap="square">
            <a:spAutoFit/>
          </a:bodyPr>
          <a:lstStyle/>
          <a:p>
            <a:pPr indent="457200" algn="ctr">
              <a:lnSpc>
                <a:spcPct val="115000"/>
              </a:lnSpc>
              <a:spcAft>
                <a:spcPts val="1000"/>
              </a:spcAft>
            </a:pPr>
            <a:r>
              <a:rPr lang="en-IN" b="1" i="1" u="sng" dirty="0">
                <a:latin typeface="Times New Roman"/>
                <a:ea typeface="Calibri"/>
                <a:cs typeface="Mangal"/>
              </a:rPr>
              <a:t>15 August Independence Day 2021-2022</a:t>
            </a:r>
            <a:endParaRPr lang="en-IN" sz="900" dirty="0">
              <a:ea typeface="Times New Roman"/>
              <a:cs typeface="Mangal"/>
            </a:endParaRPr>
          </a:p>
        </p:txBody>
      </p:sp>
      <p:pic>
        <p:nvPicPr>
          <p:cNvPr id="9" name="Picture 8" descr="C:\Users\hp\Desktop\New folder\f68fdc0c-a256-4764-a4de-c1c06fdb9bb4.jpg"/>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657600"/>
            <a:ext cx="5029200" cy="2905125"/>
          </a:xfrm>
          <a:prstGeom prst="rect">
            <a:avLst/>
          </a:prstGeom>
          <a:noFill/>
          <a:ln>
            <a:noFill/>
          </a:ln>
        </p:spPr>
      </p:pic>
      <p:sp>
        <p:nvSpPr>
          <p:cNvPr id="10" name="Rectangle 9"/>
          <p:cNvSpPr/>
          <p:nvPr/>
        </p:nvSpPr>
        <p:spPr>
          <a:xfrm>
            <a:off x="-419099" y="4572000"/>
            <a:ext cx="4249881" cy="410882"/>
          </a:xfrm>
          <a:prstGeom prst="rect">
            <a:avLst/>
          </a:prstGeom>
        </p:spPr>
        <p:txBody>
          <a:bodyPr wrap="none">
            <a:spAutoFit/>
          </a:bodyPr>
          <a:lstStyle/>
          <a:p>
            <a:pPr indent="457200" algn="ctr">
              <a:lnSpc>
                <a:spcPct val="115000"/>
              </a:lnSpc>
              <a:spcAft>
                <a:spcPts val="1000"/>
              </a:spcAft>
            </a:pPr>
            <a:r>
              <a:rPr lang="en-IN" b="1" i="1" u="sng" dirty="0">
                <a:latin typeface="Times New Roman"/>
                <a:ea typeface="Calibri"/>
                <a:cs typeface="Mangal"/>
              </a:rPr>
              <a:t>26 January Republic Day  2021- 2022</a:t>
            </a:r>
            <a:endParaRPr lang="en-IN" sz="900" dirty="0">
              <a:ea typeface="Times New Roman"/>
              <a:cs typeface="Mangal"/>
            </a:endParaRPr>
          </a:p>
        </p:txBody>
      </p:sp>
      <p:pic>
        <p:nvPicPr>
          <p:cNvPr id="6146" name="Picture 2" descr="C:\Users\hp\Desktop\photo\IMG_20230402_1353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649" y="152400"/>
            <a:ext cx="3008915" cy="286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916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pic>
        <p:nvPicPr>
          <p:cNvPr id="4" name="Content Placeholder 3" descr="C:\Users\hp\Desktop\New folder\058ffe55-cc96-4683-b063-3909d9de1738.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219200"/>
            <a:ext cx="2826327" cy="4218709"/>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400"/>
            <a:ext cx="280511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228600"/>
            <a:ext cx="3962400" cy="729430"/>
          </a:xfrm>
          <a:prstGeom prst="rect">
            <a:avLst/>
          </a:prstGeom>
        </p:spPr>
        <p:txBody>
          <a:bodyPr wrap="square">
            <a:spAutoFit/>
          </a:bodyPr>
          <a:lstStyle/>
          <a:p>
            <a:pPr indent="457200" algn="ctr">
              <a:lnSpc>
                <a:spcPct val="115000"/>
              </a:lnSpc>
              <a:spcAft>
                <a:spcPts val="1000"/>
              </a:spcAft>
            </a:pPr>
            <a:r>
              <a:rPr lang="en-IN" b="1" i="1" u="sng" dirty="0">
                <a:solidFill>
                  <a:srgbClr val="FF0000"/>
                </a:solidFill>
                <a:latin typeface="Times New Roman"/>
                <a:ea typeface="Calibri"/>
                <a:cs typeface="Mangal"/>
              </a:rPr>
              <a:t>26 November Constitution Day  2021-2022</a:t>
            </a:r>
            <a:endParaRPr lang="en-IN" sz="1050" dirty="0">
              <a:solidFill>
                <a:srgbClr val="FF0000"/>
              </a:solidFill>
              <a:ea typeface="Times New Roman"/>
              <a:cs typeface="Mangal"/>
            </a:endParaRPr>
          </a:p>
        </p:txBody>
      </p:sp>
      <p:sp>
        <p:nvSpPr>
          <p:cNvPr id="6" name="Rectangle 4"/>
          <p:cNvSpPr>
            <a:spLocks noChangeArrowheads="1"/>
          </p:cNvSpPr>
          <p:nvPr/>
        </p:nvSpPr>
        <p:spPr bwMode="auto">
          <a:xfrm>
            <a:off x="4495800" y="882"/>
            <a:ext cx="39624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000" b="1" i="1"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29 August National Sports Day</a:t>
            </a:r>
            <a:endParaRPr kumimoji="0" lang="en-US" sz="800" b="0" i="0" u="none" strike="noStrike" cap="none" normalizeH="0" baseline="0" dirty="0">
              <a:ln>
                <a:noFill/>
              </a:ln>
              <a:solidFill>
                <a:srgbClr val="FF0000"/>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0000"/>
              </a:solidFill>
              <a:effectLst/>
              <a:latin typeface="Arial" pitchFamily="34" charset="0"/>
              <a:cs typeface="Arial" pitchFamily="34" charset="0"/>
            </a:endParaRPr>
          </a:p>
        </p:txBody>
      </p:sp>
      <p:sp>
        <p:nvSpPr>
          <p:cNvPr id="7" name="Rectangle 5"/>
          <p:cNvSpPr>
            <a:spLocks noChangeArrowheads="1"/>
          </p:cNvSpPr>
          <p:nvPr/>
        </p:nvSpPr>
        <p:spPr bwMode="auto">
          <a:xfrm>
            <a:off x="3657600" y="471890"/>
            <a:ext cx="579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Google Meet Sports Day Quiz 2021-2022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57623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 name="Content Placeholder 3" descr="C:\Users\hp\Desktop\New folder\1671a1bb-d806-46d6-b6e3-aa7519e7b2a7.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381001"/>
            <a:ext cx="6629400" cy="2895600"/>
          </a:xfrm>
          <a:prstGeom prst="rect">
            <a:avLst/>
          </a:prstGeom>
          <a:noFill/>
          <a:ln>
            <a:noFill/>
          </a:ln>
        </p:spPr>
      </p:pic>
      <p:sp>
        <p:nvSpPr>
          <p:cNvPr id="5" name="Rectangle 4"/>
          <p:cNvSpPr/>
          <p:nvPr/>
        </p:nvSpPr>
        <p:spPr>
          <a:xfrm>
            <a:off x="2209800" y="3223559"/>
            <a:ext cx="3627931" cy="390684"/>
          </a:xfrm>
          <a:prstGeom prst="rect">
            <a:avLst/>
          </a:prstGeom>
        </p:spPr>
        <p:txBody>
          <a:bodyPr wrap="square">
            <a:spAutoFit/>
          </a:bodyPr>
          <a:lstStyle/>
          <a:p>
            <a:pPr indent="457200" algn="ctr">
              <a:lnSpc>
                <a:spcPct val="115000"/>
              </a:lnSpc>
              <a:spcAft>
                <a:spcPts val="1000"/>
              </a:spcAft>
            </a:pPr>
            <a:r>
              <a:rPr lang="en-IN" b="1" u="sng" dirty="0">
                <a:solidFill>
                  <a:srgbClr val="FF0000"/>
                </a:solidFill>
                <a:latin typeface="Times New Roman"/>
                <a:ea typeface="Calibri"/>
                <a:cs typeface="Mangal"/>
              </a:rPr>
              <a:t>Blood </a:t>
            </a:r>
            <a:r>
              <a:rPr lang="en-IN" b="1" u="sng" dirty="0" err="1">
                <a:solidFill>
                  <a:srgbClr val="FF0000"/>
                </a:solidFill>
                <a:latin typeface="Times New Roman"/>
                <a:ea typeface="Calibri"/>
                <a:cs typeface="Mangal"/>
              </a:rPr>
              <a:t>Donet</a:t>
            </a:r>
            <a:r>
              <a:rPr lang="en-IN" b="1" u="sng" dirty="0">
                <a:solidFill>
                  <a:srgbClr val="FF0000"/>
                </a:solidFill>
                <a:latin typeface="Times New Roman"/>
                <a:ea typeface="Calibri"/>
                <a:cs typeface="Mangal"/>
              </a:rPr>
              <a:t> Camp</a:t>
            </a:r>
            <a:endParaRPr lang="en-IN" sz="900" dirty="0">
              <a:solidFill>
                <a:srgbClr val="FF0000"/>
              </a:solidFill>
              <a:ea typeface="Times New Roman"/>
              <a:cs typeface="Mangal"/>
            </a:endParaRPr>
          </a:p>
        </p:txBody>
      </p:sp>
      <p:pic>
        <p:nvPicPr>
          <p:cNvPr id="6" name="Picture 5" descr="C:\Users\hp\Desktop\New folder\288073e1-1a35-40d6-813e-7a3389a0e6d5.jpg"/>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634441"/>
            <a:ext cx="5733415" cy="2800350"/>
          </a:xfrm>
          <a:prstGeom prst="rect">
            <a:avLst/>
          </a:prstGeom>
          <a:noFill/>
          <a:ln>
            <a:noFill/>
          </a:ln>
        </p:spPr>
      </p:pic>
      <p:sp>
        <p:nvSpPr>
          <p:cNvPr id="7" name="Rectangle 6"/>
          <p:cNvSpPr/>
          <p:nvPr/>
        </p:nvSpPr>
        <p:spPr>
          <a:xfrm>
            <a:off x="-152399" y="4419600"/>
            <a:ext cx="3352800" cy="729430"/>
          </a:xfrm>
          <a:prstGeom prst="rect">
            <a:avLst/>
          </a:prstGeom>
        </p:spPr>
        <p:txBody>
          <a:bodyPr wrap="square">
            <a:spAutoFit/>
          </a:bodyPr>
          <a:lstStyle/>
          <a:p>
            <a:pPr algn="ctr">
              <a:lnSpc>
                <a:spcPct val="115000"/>
              </a:lnSpc>
              <a:spcBef>
                <a:spcPts val="1200"/>
              </a:spcBef>
              <a:spcAft>
                <a:spcPts val="800"/>
              </a:spcAft>
              <a:tabLst>
                <a:tab pos="2209800" algn="l"/>
              </a:tabLst>
            </a:pPr>
            <a:r>
              <a:rPr lang="en-US" b="1" u="sng" dirty="0">
                <a:solidFill>
                  <a:srgbClr val="0070C0"/>
                </a:solidFill>
                <a:latin typeface="Times New Roman"/>
                <a:ea typeface="Times New Roman"/>
                <a:cs typeface="Mangal"/>
              </a:rPr>
              <a:t>Organize  Intra-college competitions</a:t>
            </a:r>
            <a:endParaRPr lang="en-IN" sz="1000" dirty="0">
              <a:solidFill>
                <a:srgbClr val="0070C0"/>
              </a:solidFill>
              <a:ea typeface="Times New Roman"/>
              <a:cs typeface="Mangal"/>
            </a:endParaRPr>
          </a:p>
        </p:txBody>
      </p:sp>
    </p:spTree>
    <p:extLst>
      <p:ext uri="{BB962C8B-B14F-4D97-AF65-F5344CB8AC3E}">
        <p14:creationId xmlns:p14="http://schemas.microsoft.com/office/powerpoint/2010/main" val="1496720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4000">
              <a:srgbClr val="FC9FCB"/>
            </a:gs>
            <a:gs pos="13000">
              <a:srgbClr val="F8B049"/>
            </a:gs>
            <a:gs pos="32000">
              <a:srgbClr val="F8B049"/>
            </a:gs>
            <a:gs pos="63000">
              <a:srgbClr val="FEE7F2"/>
            </a:gs>
            <a:gs pos="67000">
              <a:srgbClr val="F952A0"/>
            </a:gs>
            <a:gs pos="75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pic>
        <p:nvPicPr>
          <p:cNvPr id="4" name="Content Placeholder 3" descr="C:\Users\hp\Desktop\New folder\b4dc74a7-85a5-4c33-94ef-1ecd336f9d7b.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5943600" cy="2590800"/>
          </a:xfrm>
          <a:prstGeom prst="rect">
            <a:avLst/>
          </a:prstGeom>
          <a:noFill/>
          <a:ln>
            <a:noFill/>
          </a:ln>
        </p:spPr>
      </p:pic>
      <p:pic>
        <p:nvPicPr>
          <p:cNvPr id="5" name="Picture 4" descr="C:\Users\hp\Desktop\New folder\d28c3303-1dde-4e54-a0c8-f4b2e772e03c.jpg"/>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733800"/>
            <a:ext cx="5731510" cy="2578735"/>
          </a:xfrm>
          <a:prstGeom prst="rect">
            <a:avLst/>
          </a:prstGeom>
          <a:noFill/>
          <a:ln>
            <a:noFill/>
          </a:ln>
        </p:spPr>
      </p:pic>
      <p:sp>
        <p:nvSpPr>
          <p:cNvPr id="6" name="Rectangle 5"/>
          <p:cNvSpPr/>
          <p:nvPr/>
        </p:nvSpPr>
        <p:spPr>
          <a:xfrm>
            <a:off x="0" y="4038600"/>
            <a:ext cx="3048000" cy="729430"/>
          </a:xfrm>
          <a:prstGeom prst="rect">
            <a:avLst/>
          </a:prstGeom>
        </p:spPr>
        <p:txBody>
          <a:bodyPr wrap="square">
            <a:spAutoFit/>
          </a:bodyPr>
          <a:lstStyle/>
          <a:p>
            <a:pPr algn="ctr">
              <a:lnSpc>
                <a:spcPct val="115000"/>
              </a:lnSpc>
              <a:spcBef>
                <a:spcPts val="1200"/>
              </a:spcBef>
              <a:spcAft>
                <a:spcPts val="800"/>
              </a:spcAft>
              <a:tabLst>
                <a:tab pos="2209800" algn="l"/>
              </a:tabLst>
            </a:pPr>
            <a:r>
              <a:rPr lang="en-US" b="1" i="1" u="sng" dirty="0">
                <a:latin typeface="Times New Roman"/>
                <a:ea typeface="Times New Roman"/>
                <a:cs typeface="Mangal"/>
              </a:rPr>
              <a:t>Inter Collegiate Volleyball</a:t>
            </a:r>
            <a:r>
              <a:rPr lang="en-US" sz="900" i="1" dirty="0">
                <a:ea typeface="Times New Roman"/>
                <a:cs typeface="Mangal"/>
              </a:rPr>
              <a:t>  </a:t>
            </a:r>
            <a:r>
              <a:rPr lang="en-US" b="1" i="1" u="sng" dirty="0">
                <a:latin typeface="Times New Roman"/>
                <a:ea typeface="Times New Roman"/>
                <a:cs typeface="Mangal"/>
              </a:rPr>
              <a:t>Trail Camp</a:t>
            </a:r>
            <a:endParaRPr lang="en-IN" sz="900" dirty="0">
              <a:ea typeface="Times New Roman"/>
              <a:cs typeface="Mangal"/>
            </a:endParaRPr>
          </a:p>
        </p:txBody>
      </p:sp>
      <p:sp>
        <p:nvSpPr>
          <p:cNvPr id="7" name="Rectangle 6"/>
          <p:cNvSpPr/>
          <p:nvPr/>
        </p:nvSpPr>
        <p:spPr>
          <a:xfrm>
            <a:off x="6289964" y="826776"/>
            <a:ext cx="2819400" cy="729430"/>
          </a:xfrm>
          <a:prstGeom prst="rect">
            <a:avLst/>
          </a:prstGeom>
        </p:spPr>
        <p:txBody>
          <a:bodyPr wrap="square">
            <a:spAutoFit/>
          </a:bodyPr>
          <a:lstStyle/>
          <a:p>
            <a:pPr algn="ctr">
              <a:lnSpc>
                <a:spcPct val="115000"/>
              </a:lnSpc>
              <a:spcBef>
                <a:spcPts val="1200"/>
              </a:spcBef>
              <a:spcAft>
                <a:spcPts val="800"/>
              </a:spcAft>
              <a:tabLst>
                <a:tab pos="2209800" algn="l"/>
              </a:tabLst>
            </a:pPr>
            <a:r>
              <a:rPr lang="en-IN" i="1" dirty="0">
                <a:latin typeface="Times New Roman"/>
                <a:ea typeface="Calibri"/>
                <a:cs typeface="Mangal"/>
              </a:rPr>
              <a:t>Inter Collegiate Kabaddi </a:t>
            </a:r>
            <a:r>
              <a:rPr lang="en-IN" sz="900" i="1" dirty="0">
                <a:ea typeface="Times New Roman"/>
                <a:cs typeface="Mangal"/>
              </a:rPr>
              <a:t> </a:t>
            </a:r>
            <a:r>
              <a:rPr lang="en-IN" i="1" dirty="0">
                <a:latin typeface="Times New Roman"/>
                <a:ea typeface="Calibri"/>
                <a:cs typeface="Mangal"/>
              </a:rPr>
              <a:t>Trail Camp </a:t>
            </a:r>
            <a:endParaRPr lang="en-IN" sz="900" dirty="0">
              <a:ea typeface="Times New Roman"/>
              <a:cs typeface="Mangal"/>
            </a:endParaRPr>
          </a:p>
        </p:txBody>
      </p:sp>
    </p:spTree>
    <p:extLst>
      <p:ext uri="{BB962C8B-B14F-4D97-AF65-F5344CB8AC3E}">
        <p14:creationId xmlns:p14="http://schemas.microsoft.com/office/powerpoint/2010/main" val="17151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800"/>
              </a:spcAft>
            </a:pPr>
            <a:r>
              <a:rPr lang="en-US" sz="4000" b="1" i="1" u="sng" dirty="0">
                <a:latin typeface="Times New Roman"/>
                <a:ea typeface="Times New Roman"/>
                <a:cs typeface="Mangal"/>
              </a:rPr>
              <a:t>Vision in Physical Education Department</a:t>
            </a:r>
            <a:br>
              <a:rPr lang="en-IN" sz="2800" dirty="0">
                <a:ea typeface="Times New Roman"/>
                <a:cs typeface="Mangal"/>
              </a:rPr>
            </a:br>
            <a:endParaRPr lang="en-IN" dirty="0"/>
          </a:p>
        </p:txBody>
      </p:sp>
      <p:sp>
        <p:nvSpPr>
          <p:cNvPr id="3" name="Content Placeholder 2"/>
          <p:cNvSpPr>
            <a:spLocks noGrp="1"/>
          </p:cNvSpPr>
          <p:nvPr>
            <p:ph idx="1"/>
          </p:nvPr>
        </p:nvSpPr>
        <p:spPr>
          <a:solidFill>
            <a:schemeClr val="accent3">
              <a:lumMod val="60000"/>
              <a:lumOff val="40000"/>
            </a:schemeClr>
          </a:solidFill>
        </p:spPr>
        <p:txBody>
          <a:bodyPr>
            <a:normAutofit lnSpcReduction="10000"/>
          </a:bodyPr>
          <a:lstStyle/>
          <a:p>
            <a:pPr indent="457200" algn="just">
              <a:lnSpc>
                <a:spcPct val="107000"/>
              </a:lnSpc>
              <a:spcAft>
                <a:spcPts val="800"/>
              </a:spcAft>
            </a:pPr>
            <a:r>
              <a:rPr lang="en-US" dirty="0">
                <a:solidFill>
                  <a:srgbClr val="C00000"/>
                </a:solidFill>
                <a:latin typeface="Times New Roman"/>
                <a:ea typeface="Times New Roman"/>
                <a:cs typeface="Mangal"/>
              </a:rPr>
              <a:t>Strive for "MASS PARTICIPATION" of your in Games and Sports (Physical Activities) to develop Personal Health, Fitness and Social qualities which will enable them to become worthy citizens of India and in Process endeavor to produce National and International level players</a:t>
            </a:r>
            <a:r>
              <a:rPr lang="en-US" dirty="0">
                <a:latin typeface="Times New Roman"/>
                <a:ea typeface="Times New Roman"/>
                <a:cs typeface="Mangal"/>
              </a:rPr>
              <a:t>.</a:t>
            </a:r>
            <a:endParaRPr lang="en-IN" sz="2000" dirty="0">
              <a:ea typeface="Times New Roman"/>
              <a:cs typeface="Mangal"/>
            </a:endParaRPr>
          </a:p>
          <a:p>
            <a:pPr marL="0" indent="0" algn="just">
              <a:lnSpc>
                <a:spcPct val="107000"/>
              </a:lnSpc>
              <a:spcAft>
                <a:spcPts val="800"/>
              </a:spcAft>
              <a:buNone/>
            </a:pPr>
            <a:r>
              <a:rPr lang="en-US" dirty="0">
                <a:latin typeface="Times New Roman"/>
                <a:ea typeface="Times New Roman"/>
                <a:cs typeface="Mangal"/>
              </a:rPr>
              <a:t> </a:t>
            </a:r>
            <a:endParaRPr lang="en-IN" sz="2000" dirty="0">
              <a:ea typeface="Times New Roman"/>
              <a:cs typeface="Mangal"/>
            </a:endParaRPr>
          </a:p>
          <a:p>
            <a:endParaRPr lang="en-IN" dirty="0"/>
          </a:p>
        </p:txBody>
      </p:sp>
    </p:spTree>
    <p:extLst>
      <p:ext uri="{BB962C8B-B14F-4D97-AF65-F5344CB8AC3E}">
        <p14:creationId xmlns:p14="http://schemas.microsoft.com/office/powerpoint/2010/main" val="264808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pPr>
              <a:lnSpc>
                <a:spcPct val="107000"/>
              </a:lnSpc>
              <a:spcAft>
                <a:spcPts val="800"/>
              </a:spcAft>
            </a:pPr>
            <a:br>
              <a:rPr lang="en-US" b="1" i="1" u="sng" dirty="0">
                <a:latin typeface="Times New Roman"/>
                <a:ea typeface="Times New Roman"/>
                <a:cs typeface="Mangal"/>
              </a:rPr>
            </a:br>
            <a:r>
              <a:rPr lang="en-US" b="1" i="1" u="sng" dirty="0">
                <a:latin typeface="Times New Roman"/>
                <a:ea typeface="Times New Roman"/>
                <a:cs typeface="Mangal"/>
              </a:rPr>
              <a:t>Mission</a:t>
            </a:r>
            <a:br>
              <a:rPr lang="en-IN" sz="3200" dirty="0">
                <a:ea typeface="Times New Roman"/>
                <a:cs typeface="Mangal"/>
              </a:rPr>
            </a:br>
            <a:endParaRPr lang="en-IN" dirty="0"/>
          </a:p>
        </p:txBody>
      </p:sp>
      <p:sp>
        <p:nvSpPr>
          <p:cNvPr id="3" name="Content Placeholder 2"/>
          <p:cNvSpPr>
            <a:spLocks noGrp="1"/>
          </p:cNvSpPr>
          <p:nvPr>
            <p:ph idx="1"/>
          </p:nvPr>
        </p:nvSpPr>
        <p:spPr>
          <a:solidFill>
            <a:srgbClr val="92D050"/>
          </a:solidFill>
        </p:spPr>
        <p:txBody>
          <a:bodyPr>
            <a:normAutofit fontScale="25000" lnSpcReduction="20000"/>
          </a:bodyPr>
          <a:lstStyle/>
          <a:p>
            <a:pPr indent="457200" algn="just">
              <a:lnSpc>
                <a:spcPct val="115000"/>
              </a:lnSpc>
              <a:spcBef>
                <a:spcPts val="1200"/>
              </a:spcBef>
              <a:spcAft>
                <a:spcPts val="800"/>
              </a:spcAft>
            </a:pPr>
            <a:r>
              <a:rPr lang="en-US" sz="8000" dirty="0">
                <a:latin typeface="Times New Roman" pitchFamily="18" charset="0"/>
                <a:ea typeface="Times New Roman"/>
                <a:cs typeface="Times New Roman" pitchFamily="18" charset="0"/>
              </a:rPr>
              <a:t>“Games and Sports are the important dimensions of quality of an Institution of Higher Learning”.</a:t>
            </a:r>
            <a:endParaRPr lang="en-IN" sz="8000" dirty="0">
              <a:latin typeface="Times New Roman" pitchFamily="18" charset="0"/>
              <a:ea typeface="Times New Roman"/>
              <a:cs typeface="Times New Roman" pitchFamily="18" charset="0"/>
            </a:endParaRPr>
          </a:p>
          <a:p>
            <a:pPr indent="457200" algn="just">
              <a:lnSpc>
                <a:spcPct val="115000"/>
              </a:lnSpc>
              <a:spcBef>
                <a:spcPts val="1200"/>
              </a:spcBef>
              <a:spcAft>
                <a:spcPts val="800"/>
              </a:spcAft>
            </a:pPr>
            <a:r>
              <a:rPr lang="en-US" sz="8000" dirty="0">
                <a:latin typeface="Times New Roman" pitchFamily="18" charset="0"/>
                <a:ea typeface="Times New Roman"/>
                <a:cs typeface="Times New Roman" pitchFamily="18" charset="0"/>
              </a:rPr>
              <a:t>Let the youth realize that “Body is the medium of all the End </a:t>
            </a:r>
            <a:r>
              <a:rPr lang="en-US" sz="8000" dirty="0" err="1">
                <a:latin typeface="Times New Roman" pitchFamily="18" charset="0"/>
                <a:ea typeface="Times New Roman"/>
                <a:cs typeface="Times New Roman" pitchFamily="18" charset="0"/>
              </a:rPr>
              <a:t>eavours</a:t>
            </a:r>
            <a:r>
              <a:rPr lang="en-US" sz="8000" dirty="0">
                <a:latin typeface="Times New Roman" pitchFamily="18" charset="0"/>
                <a:ea typeface="Times New Roman"/>
                <a:cs typeface="Times New Roman" pitchFamily="18" charset="0"/>
              </a:rPr>
              <a:t>”. Body should be strong to achieve heights in any sphere of life.</a:t>
            </a:r>
            <a:endParaRPr lang="en-IN" sz="8000" dirty="0">
              <a:latin typeface="Times New Roman" pitchFamily="18" charset="0"/>
              <a:ea typeface="Times New Roman"/>
              <a:cs typeface="Times New Roman" pitchFamily="18" charset="0"/>
            </a:endParaRPr>
          </a:p>
          <a:p>
            <a:pPr indent="457200" algn="just">
              <a:lnSpc>
                <a:spcPct val="115000"/>
              </a:lnSpc>
              <a:spcBef>
                <a:spcPts val="1200"/>
              </a:spcBef>
              <a:spcAft>
                <a:spcPts val="800"/>
              </a:spcAft>
            </a:pPr>
            <a:r>
              <a:rPr lang="en-US" sz="8000" dirty="0">
                <a:latin typeface="Times New Roman" pitchFamily="18" charset="0"/>
                <a:ea typeface="Times New Roman"/>
                <a:cs typeface="Times New Roman" pitchFamily="18" charset="0"/>
              </a:rPr>
              <a:t>To make youth aware of the importance of Games and Sports (Physical Activities) in the overall development i.e. Physical, Mental, Social and Spiritual.</a:t>
            </a:r>
            <a:endParaRPr lang="en-IN" sz="8000" dirty="0">
              <a:latin typeface="Times New Roman" pitchFamily="18" charset="0"/>
              <a:ea typeface="Times New Roman"/>
              <a:cs typeface="Times New Roman" pitchFamily="18" charset="0"/>
            </a:endParaRPr>
          </a:p>
          <a:p>
            <a:pPr indent="457200" algn="just">
              <a:lnSpc>
                <a:spcPct val="115000"/>
              </a:lnSpc>
              <a:spcBef>
                <a:spcPts val="1200"/>
              </a:spcBef>
              <a:spcAft>
                <a:spcPts val="800"/>
              </a:spcAft>
            </a:pPr>
            <a:r>
              <a:rPr lang="en-US" sz="8000" dirty="0">
                <a:latin typeface="Times New Roman" pitchFamily="18" charset="0"/>
                <a:ea typeface="Times New Roman"/>
                <a:cs typeface="Times New Roman" pitchFamily="18" charset="0"/>
              </a:rPr>
              <a:t>To strive for quality Education in keeping with the motto of the college, “Excellence in Education ”and prepare young minds for imbibing knowledge, skills and sensitivity.</a:t>
            </a:r>
            <a:endParaRPr lang="en-IN" sz="8000" dirty="0">
              <a:latin typeface="Times New Roman" pitchFamily="18" charset="0"/>
              <a:ea typeface="Times New Roman"/>
              <a:cs typeface="Times New Roman" pitchFamily="18" charset="0"/>
            </a:endParaRPr>
          </a:p>
          <a:p>
            <a:pPr marL="0" indent="0" algn="ctr">
              <a:lnSpc>
                <a:spcPct val="107000"/>
              </a:lnSpc>
              <a:spcAft>
                <a:spcPts val="800"/>
              </a:spcAft>
              <a:buNone/>
            </a:pPr>
            <a:r>
              <a:rPr lang="en-US" sz="8000" b="1" i="1" dirty="0">
                <a:latin typeface="Times New Roman" pitchFamily="18" charset="0"/>
                <a:ea typeface="Times New Roman"/>
                <a:cs typeface="Times New Roman" pitchFamily="18" charset="0"/>
              </a:rPr>
              <a:t> </a:t>
            </a:r>
            <a:endParaRPr lang="en-IN" sz="8000" dirty="0">
              <a:latin typeface="Times New Roman" pitchFamily="18" charset="0"/>
              <a:ea typeface="Times New Roman"/>
              <a:cs typeface="Times New Roman" pitchFamily="18" charset="0"/>
            </a:endParaRPr>
          </a:p>
          <a:p>
            <a:pPr marL="0" indent="0" algn="ctr">
              <a:lnSpc>
                <a:spcPct val="107000"/>
              </a:lnSpc>
              <a:spcAft>
                <a:spcPts val="800"/>
              </a:spcAft>
              <a:buNone/>
            </a:pPr>
            <a:r>
              <a:rPr lang="en-US" sz="6200" b="1" i="1" dirty="0">
                <a:latin typeface="Times New Roman" pitchFamily="18" charset="0"/>
                <a:ea typeface="Times New Roman"/>
                <a:cs typeface="Times New Roman" pitchFamily="18" charset="0"/>
              </a:rPr>
              <a:t> </a:t>
            </a:r>
            <a:endParaRPr lang="en-IN" sz="6200" dirty="0">
              <a:latin typeface="Times New Roman" pitchFamily="18" charset="0"/>
              <a:ea typeface="Times New Roman"/>
              <a:cs typeface="Times New Roman" pitchFamily="18" charset="0"/>
            </a:endParaRPr>
          </a:p>
          <a:p>
            <a:pPr marL="0" indent="0" algn="ctr">
              <a:lnSpc>
                <a:spcPct val="107000"/>
              </a:lnSpc>
              <a:spcAft>
                <a:spcPts val="800"/>
              </a:spcAft>
              <a:buNone/>
            </a:pPr>
            <a:r>
              <a:rPr lang="en-US" sz="6200" b="1" i="1" dirty="0">
                <a:latin typeface="Times New Roman" pitchFamily="18" charset="0"/>
                <a:ea typeface="Times New Roman"/>
                <a:cs typeface="Times New Roman" pitchFamily="18" charset="0"/>
              </a:rPr>
              <a:t> </a:t>
            </a:r>
            <a:endParaRPr lang="en-IN" sz="6200" dirty="0">
              <a:latin typeface="Times New Roman" pitchFamily="18" charset="0"/>
              <a:ea typeface="Times New Roman"/>
              <a:cs typeface="Times New Roman" pitchFamily="18" charset="0"/>
            </a:endParaRPr>
          </a:p>
          <a:p>
            <a:endParaRPr lang="en-IN" dirty="0"/>
          </a:p>
        </p:txBody>
      </p:sp>
    </p:spTree>
    <p:extLst>
      <p:ext uri="{BB962C8B-B14F-4D97-AF65-F5344CB8AC3E}">
        <p14:creationId xmlns:p14="http://schemas.microsoft.com/office/powerpoint/2010/main" val="4110776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noFill/>
        </p:spPr>
        <p:txBody>
          <a:bodyPr>
            <a:normAutofit fontScale="90000"/>
          </a:bodyPr>
          <a:lstStyle/>
          <a:p>
            <a:pPr>
              <a:lnSpc>
                <a:spcPct val="107000"/>
              </a:lnSpc>
              <a:spcAft>
                <a:spcPts val="800"/>
              </a:spcAft>
            </a:pPr>
            <a:br>
              <a:rPr lang="en-US" sz="4000" b="1" i="1" u="sng" dirty="0">
                <a:latin typeface="Times New Roman"/>
                <a:ea typeface="Times New Roman"/>
                <a:cs typeface="Mangal"/>
              </a:rPr>
            </a:br>
            <a:r>
              <a:rPr lang="en-US" sz="4000" b="1" i="1" u="sng" dirty="0">
                <a:latin typeface="Times New Roman"/>
                <a:ea typeface="Times New Roman"/>
                <a:cs typeface="Mangal"/>
              </a:rPr>
              <a:t>Aim and Objective of Physical Education</a:t>
            </a:r>
            <a:br>
              <a:rPr lang="en-IN" sz="2800" dirty="0">
                <a:ea typeface="Times New Roman"/>
                <a:cs typeface="Mangal"/>
              </a:rPr>
            </a:br>
            <a:endParaRPr lang="en-IN" dirty="0"/>
          </a:p>
        </p:txBody>
      </p:sp>
      <p:sp>
        <p:nvSpPr>
          <p:cNvPr id="3" name="Content Placeholder 2"/>
          <p:cNvSpPr>
            <a:spLocks noGrp="1"/>
          </p:cNvSpPr>
          <p:nvPr>
            <p:ph idx="1"/>
          </p:nvPr>
        </p:nvSpPr>
        <p:spPr>
          <a:xfrm>
            <a:off x="228600" y="1371600"/>
            <a:ext cx="8763000" cy="5334000"/>
          </a:xfrm>
          <a:gradFill>
            <a:gsLst>
              <a:gs pos="0">
                <a:srgbClr val="5E9EFF"/>
              </a:gs>
              <a:gs pos="39999">
                <a:srgbClr val="85C2FF"/>
              </a:gs>
              <a:gs pos="70000">
                <a:srgbClr val="C4D6EB"/>
              </a:gs>
              <a:gs pos="100000">
                <a:srgbClr val="FFEBFA"/>
              </a:gs>
            </a:gsLst>
            <a:lin ang="5400000" scaled="0"/>
          </a:gradFill>
        </p:spPr>
        <p:txBody>
          <a:bodyPr>
            <a:normAutofit fontScale="25000" lnSpcReduction="20000"/>
          </a:bodyPr>
          <a:lstStyle/>
          <a:p>
            <a:pPr marL="0" indent="0">
              <a:lnSpc>
                <a:spcPct val="120000"/>
              </a:lnSpc>
              <a:spcAft>
                <a:spcPts val="800"/>
              </a:spcAft>
              <a:buNone/>
            </a:pPr>
            <a:r>
              <a:rPr lang="en-US" dirty="0">
                <a:latin typeface="Times New Roman" pitchFamily="18" charset="0"/>
                <a:ea typeface="Times New Roman"/>
                <a:cs typeface="Times New Roman" pitchFamily="18" charset="0"/>
              </a:rPr>
              <a:t> </a:t>
            </a:r>
            <a:endParaRPr lang="en-IN" dirty="0">
              <a:latin typeface="Times New Roman" pitchFamily="18" charset="0"/>
              <a:ea typeface="Times New Roman"/>
              <a:cs typeface="Times New Roman" pitchFamily="18" charset="0"/>
            </a:endParaRPr>
          </a:p>
          <a:p>
            <a:pPr indent="360000">
              <a:lnSpc>
                <a:spcPct val="120000"/>
              </a:lnSpc>
              <a:spcBef>
                <a:spcPts val="0"/>
              </a:spcBef>
            </a:pPr>
            <a:r>
              <a:rPr lang="en-US" dirty="0">
                <a:latin typeface="Times New Roman" pitchFamily="18" charset="0"/>
                <a:ea typeface="Times New Roman"/>
                <a:cs typeface="Times New Roman" pitchFamily="18" charset="0"/>
              </a:rPr>
              <a:t>•</a:t>
            </a:r>
            <a:r>
              <a:rPr lang="en-US" sz="8000" dirty="0">
                <a:solidFill>
                  <a:srgbClr val="FF0000"/>
                </a:solidFill>
                <a:latin typeface="Times New Roman" pitchFamily="18" charset="0"/>
                <a:ea typeface="Times New Roman"/>
                <a:cs typeface="Times New Roman" pitchFamily="18" charset="0"/>
              </a:rPr>
              <a:t>	</a:t>
            </a:r>
            <a:r>
              <a:rPr lang="en-US" sz="8000" dirty="0">
                <a:latin typeface="Times New Roman" pitchFamily="18" charset="0"/>
                <a:ea typeface="Times New Roman"/>
                <a:cs typeface="Times New Roman" pitchFamily="18" charset="0"/>
              </a:rPr>
              <a:t>To keep the students active and free-minded.</a:t>
            </a:r>
            <a:endParaRPr lang="en-IN" sz="8000" dirty="0">
              <a:latin typeface="Times New Roman" pitchFamily="18" charset="0"/>
              <a:ea typeface="Times New Roman"/>
              <a:cs typeface="Times New Roman" pitchFamily="18" charset="0"/>
            </a:endParaRPr>
          </a:p>
          <a:p>
            <a:pPr indent="0">
              <a:lnSpc>
                <a:spcPct val="120000"/>
              </a:lnSpc>
              <a:spcBef>
                <a:spcPts val="0"/>
              </a:spcBef>
              <a:buNone/>
            </a:pPr>
            <a:r>
              <a:rPr lang="en-US" sz="8000" dirty="0">
                <a:latin typeface="Times New Roman" pitchFamily="18" charset="0"/>
                <a:ea typeface="Times New Roman"/>
                <a:cs typeface="Times New Roman" pitchFamily="18" charset="0"/>
              </a:rPr>
              <a:t> </a:t>
            </a:r>
            <a:endParaRPr lang="en-IN" sz="8000" dirty="0">
              <a:latin typeface="Times New Roman" pitchFamily="18" charset="0"/>
              <a:ea typeface="Times New Roman"/>
              <a:cs typeface="Times New Roman" pitchFamily="18" charset="0"/>
            </a:endParaRPr>
          </a:p>
          <a:p>
            <a:pPr indent="360000">
              <a:lnSpc>
                <a:spcPct val="120000"/>
              </a:lnSpc>
              <a:spcBef>
                <a:spcPts val="0"/>
              </a:spcBef>
            </a:pPr>
            <a:r>
              <a:rPr lang="en-US" sz="8000" dirty="0">
                <a:latin typeface="Times New Roman" pitchFamily="18" charset="0"/>
                <a:ea typeface="Times New Roman"/>
                <a:cs typeface="Times New Roman" pitchFamily="18" charset="0"/>
              </a:rPr>
              <a:t>•	To help maintain a healthy life.</a:t>
            </a:r>
            <a:endParaRPr lang="en-IN" sz="8000" dirty="0">
              <a:latin typeface="Times New Roman" pitchFamily="18" charset="0"/>
              <a:ea typeface="Times New Roman"/>
              <a:cs typeface="Times New Roman" pitchFamily="18" charset="0"/>
            </a:endParaRPr>
          </a:p>
          <a:p>
            <a:pPr indent="360000">
              <a:lnSpc>
                <a:spcPct val="120000"/>
              </a:lnSpc>
              <a:spcBef>
                <a:spcPts val="0"/>
              </a:spcBef>
            </a:pPr>
            <a:r>
              <a:rPr lang="en-US" sz="8000" dirty="0">
                <a:latin typeface="Times New Roman" pitchFamily="18" charset="0"/>
                <a:ea typeface="Times New Roman"/>
                <a:cs typeface="Times New Roman" pitchFamily="18" charset="0"/>
              </a:rPr>
              <a:t> </a:t>
            </a:r>
            <a:endParaRPr lang="en-IN" sz="8000" dirty="0">
              <a:latin typeface="Times New Roman" pitchFamily="18" charset="0"/>
              <a:ea typeface="Times New Roman"/>
              <a:cs typeface="Times New Roman" pitchFamily="18" charset="0"/>
            </a:endParaRPr>
          </a:p>
          <a:p>
            <a:pPr indent="360000">
              <a:lnSpc>
                <a:spcPct val="120000"/>
              </a:lnSpc>
              <a:spcBef>
                <a:spcPts val="0"/>
              </a:spcBef>
            </a:pPr>
            <a:r>
              <a:rPr lang="en-US" sz="8000" dirty="0">
                <a:latin typeface="Times New Roman" pitchFamily="18" charset="0"/>
                <a:ea typeface="Times New Roman"/>
                <a:cs typeface="Times New Roman" pitchFamily="18" charset="0"/>
              </a:rPr>
              <a:t>•	To develop the body agile and flexible.</a:t>
            </a:r>
            <a:endParaRPr lang="en-IN" sz="8000" dirty="0">
              <a:latin typeface="Times New Roman" pitchFamily="18" charset="0"/>
              <a:ea typeface="Times New Roman"/>
              <a:cs typeface="Times New Roman" pitchFamily="18" charset="0"/>
            </a:endParaRPr>
          </a:p>
          <a:p>
            <a:pPr indent="360000">
              <a:lnSpc>
                <a:spcPct val="120000"/>
              </a:lnSpc>
              <a:spcBef>
                <a:spcPts val="0"/>
              </a:spcBef>
            </a:pPr>
            <a:r>
              <a:rPr lang="en-US" sz="8000" dirty="0">
                <a:latin typeface="Times New Roman" pitchFamily="18" charset="0"/>
                <a:ea typeface="Times New Roman"/>
                <a:cs typeface="Times New Roman" pitchFamily="18" charset="0"/>
              </a:rPr>
              <a:t> </a:t>
            </a:r>
            <a:endParaRPr lang="en-IN" sz="8000" dirty="0">
              <a:latin typeface="Times New Roman" pitchFamily="18" charset="0"/>
              <a:ea typeface="Times New Roman"/>
              <a:cs typeface="Times New Roman" pitchFamily="18" charset="0"/>
            </a:endParaRPr>
          </a:p>
          <a:p>
            <a:pPr indent="360000">
              <a:lnSpc>
                <a:spcPct val="120000"/>
              </a:lnSpc>
              <a:spcBef>
                <a:spcPts val="0"/>
              </a:spcBef>
            </a:pPr>
            <a:r>
              <a:rPr lang="en-US" sz="8000" dirty="0">
                <a:latin typeface="Times New Roman" pitchFamily="18" charset="0"/>
                <a:ea typeface="Times New Roman"/>
                <a:cs typeface="Times New Roman" pitchFamily="18" charset="0"/>
              </a:rPr>
              <a:t>•	To grow a sportsperson's spirit within.</a:t>
            </a:r>
            <a:endParaRPr lang="en-IN" sz="8000" dirty="0">
              <a:latin typeface="Times New Roman" pitchFamily="18" charset="0"/>
              <a:ea typeface="Times New Roman"/>
              <a:cs typeface="Times New Roman" pitchFamily="18" charset="0"/>
            </a:endParaRPr>
          </a:p>
          <a:p>
            <a:pPr indent="360000">
              <a:lnSpc>
                <a:spcPct val="120000"/>
              </a:lnSpc>
              <a:spcBef>
                <a:spcPts val="0"/>
              </a:spcBef>
            </a:pPr>
            <a:r>
              <a:rPr lang="en-US" sz="8000" dirty="0">
                <a:latin typeface="Times New Roman" pitchFamily="18" charset="0"/>
                <a:ea typeface="Times New Roman"/>
                <a:cs typeface="Times New Roman" pitchFamily="18" charset="0"/>
              </a:rPr>
              <a:t> </a:t>
            </a:r>
            <a:endParaRPr lang="en-IN" sz="8000" dirty="0">
              <a:latin typeface="Times New Roman" pitchFamily="18" charset="0"/>
              <a:ea typeface="Times New Roman"/>
              <a:cs typeface="Times New Roman" pitchFamily="18" charset="0"/>
            </a:endParaRPr>
          </a:p>
          <a:p>
            <a:pPr indent="360000">
              <a:lnSpc>
                <a:spcPct val="120000"/>
              </a:lnSpc>
              <a:spcBef>
                <a:spcPts val="0"/>
              </a:spcBef>
            </a:pPr>
            <a:r>
              <a:rPr lang="en-US" sz="8000" dirty="0">
                <a:latin typeface="Times New Roman" pitchFamily="18" charset="0"/>
                <a:ea typeface="Times New Roman"/>
                <a:cs typeface="Times New Roman" pitchFamily="18" charset="0"/>
              </a:rPr>
              <a:t>•	To develop movement proficiency.</a:t>
            </a:r>
            <a:endParaRPr lang="en-IN" sz="8000" dirty="0">
              <a:latin typeface="Times New Roman" pitchFamily="18" charset="0"/>
              <a:ea typeface="Times New Roman"/>
              <a:cs typeface="Times New Roman" pitchFamily="18" charset="0"/>
            </a:endParaRPr>
          </a:p>
          <a:p>
            <a:pPr indent="360000">
              <a:lnSpc>
                <a:spcPct val="120000"/>
              </a:lnSpc>
              <a:spcBef>
                <a:spcPts val="0"/>
              </a:spcBef>
            </a:pPr>
            <a:r>
              <a:rPr lang="en-US" sz="8000" dirty="0">
                <a:latin typeface="Times New Roman" pitchFamily="18" charset="0"/>
                <a:ea typeface="Times New Roman"/>
                <a:cs typeface="Times New Roman" pitchFamily="18" charset="0"/>
              </a:rPr>
              <a:t> </a:t>
            </a:r>
            <a:endParaRPr lang="en-IN" sz="8000" dirty="0">
              <a:latin typeface="Times New Roman" pitchFamily="18" charset="0"/>
              <a:ea typeface="Times New Roman"/>
              <a:cs typeface="Times New Roman" pitchFamily="18" charset="0"/>
            </a:endParaRPr>
          </a:p>
          <a:p>
            <a:pPr indent="360000">
              <a:lnSpc>
                <a:spcPct val="120000"/>
              </a:lnSpc>
              <a:spcBef>
                <a:spcPts val="0"/>
              </a:spcBef>
            </a:pPr>
            <a:r>
              <a:rPr lang="en-US" sz="8000" dirty="0">
                <a:latin typeface="Times New Roman" pitchFamily="18" charset="0"/>
                <a:ea typeface="Times New Roman"/>
                <a:cs typeface="Times New Roman" pitchFamily="18" charset="0"/>
              </a:rPr>
              <a:t>•	To have a proper appetite and sound sleep.</a:t>
            </a:r>
            <a:endParaRPr lang="en-IN" sz="8000" dirty="0">
              <a:latin typeface="Times New Roman" pitchFamily="18" charset="0"/>
              <a:ea typeface="Times New Roman"/>
              <a:cs typeface="Times New Roman" pitchFamily="18" charset="0"/>
            </a:endParaRPr>
          </a:p>
          <a:p>
            <a:pPr indent="360000">
              <a:lnSpc>
                <a:spcPct val="120000"/>
              </a:lnSpc>
              <a:spcBef>
                <a:spcPts val="0"/>
              </a:spcBef>
            </a:pPr>
            <a:r>
              <a:rPr lang="en-US" sz="8000" dirty="0">
                <a:latin typeface="Times New Roman" pitchFamily="18" charset="0"/>
                <a:ea typeface="Times New Roman"/>
                <a:cs typeface="Times New Roman" pitchFamily="18" charset="0"/>
              </a:rPr>
              <a:t> </a:t>
            </a:r>
            <a:endParaRPr lang="en-IN" sz="8000" dirty="0">
              <a:latin typeface="Times New Roman" pitchFamily="18" charset="0"/>
              <a:ea typeface="Times New Roman"/>
              <a:cs typeface="Times New Roman" pitchFamily="18" charset="0"/>
            </a:endParaRPr>
          </a:p>
          <a:p>
            <a:pPr indent="360000">
              <a:lnSpc>
                <a:spcPct val="120000"/>
              </a:lnSpc>
              <a:spcBef>
                <a:spcPts val="0"/>
              </a:spcBef>
            </a:pPr>
            <a:r>
              <a:rPr lang="en-US" sz="8000" dirty="0">
                <a:latin typeface="Times New Roman" pitchFamily="18" charset="0"/>
                <a:ea typeface="Times New Roman"/>
                <a:cs typeface="Times New Roman" pitchFamily="18" charset="0"/>
              </a:rPr>
              <a:t>•	To concentrate on studies.</a:t>
            </a:r>
            <a:endParaRPr lang="en-IN" sz="8000" dirty="0">
              <a:latin typeface="Times New Roman" pitchFamily="18" charset="0"/>
              <a:ea typeface="Times New Roman"/>
              <a:cs typeface="Times New Roman" pitchFamily="18" charset="0"/>
            </a:endParaRPr>
          </a:p>
          <a:p>
            <a:pPr indent="360000">
              <a:lnSpc>
                <a:spcPct val="120000"/>
              </a:lnSpc>
              <a:spcBef>
                <a:spcPts val="0"/>
              </a:spcBef>
            </a:pPr>
            <a:r>
              <a:rPr lang="en-US" sz="8000" dirty="0">
                <a:latin typeface="Times New Roman" pitchFamily="18" charset="0"/>
                <a:ea typeface="Times New Roman"/>
                <a:cs typeface="Times New Roman" pitchFamily="18" charset="0"/>
              </a:rPr>
              <a:t> </a:t>
            </a:r>
            <a:endParaRPr lang="en-IN" sz="8000" dirty="0">
              <a:latin typeface="Times New Roman" pitchFamily="18" charset="0"/>
              <a:ea typeface="Times New Roman"/>
              <a:cs typeface="Times New Roman" pitchFamily="18" charset="0"/>
            </a:endParaRPr>
          </a:p>
          <a:p>
            <a:pPr indent="360000">
              <a:lnSpc>
                <a:spcPct val="120000"/>
              </a:lnSpc>
              <a:spcBef>
                <a:spcPts val="0"/>
              </a:spcBef>
            </a:pPr>
            <a:r>
              <a:rPr lang="en-US" sz="8000" dirty="0">
                <a:latin typeface="Times New Roman" pitchFamily="18" charset="0"/>
                <a:ea typeface="Times New Roman"/>
                <a:cs typeface="Times New Roman" pitchFamily="18" charset="0"/>
              </a:rPr>
              <a:t>•	To develop motor skills.</a:t>
            </a:r>
            <a:endParaRPr lang="en-IN" sz="8000" dirty="0">
              <a:latin typeface="Times New Roman" pitchFamily="18" charset="0"/>
              <a:ea typeface="Times New Roman"/>
              <a:cs typeface="Times New Roman" pitchFamily="18" charset="0"/>
            </a:endParaRPr>
          </a:p>
          <a:p>
            <a:pPr marL="0" indent="360000">
              <a:lnSpc>
                <a:spcPct val="120000"/>
              </a:lnSpc>
              <a:spcBef>
                <a:spcPts val="0"/>
              </a:spcBef>
              <a:buNone/>
            </a:pPr>
            <a:r>
              <a:rPr lang="en-US" sz="8000" dirty="0">
                <a:latin typeface="Times New Roman" pitchFamily="18" charset="0"/>
                <a:ea typeface="Times New Roman"/>
                <a:cs typeface="Times New Roman" pitchFamily="18" charset="0"/>
              </a:rPr>
              <a:t> </a:t>
            </a:r>
            <a:endParaRPr lang="en-IN" sz="8000" dirty="0">
              <a:latin typeface="Times New Roman" pitchFamily="18" charset="0"/>
              <a:ea typeface="Times New Roman"/>
              <a:cs typeface="Times New Roman" pitchFamily="18" charset="0"/>
            </a:endParaRPr>
          </a:p>
          <a:p>
            <a:pPr marL="0" indent="0">
              <a:lnSpc>
                <a:spcPct val="107000"/>
              </a:lnSpc>
              <a:spcAft>
                <a:spcPts val="800"/>
              </a:spcAft>
              <a:buNone/>
            </a:pPr>
            <a:r>
              <a:rPr lang="en-US" sz="8000" dirty="0">
                <a:ea typeface="Times New Roman"/>
                <a:cs typeface="Mangal"/>
              </a:rPr>
              <a:t> </a:t>
            </a:r>
            <a:endParaRPr lang="en-IN" sz="8000" dirty="0">
              <a:ea typeface="Times New Roman"/>
              <a:cs typeface="Mangal"/>
            </a:endParaRPr>
          </a:p>
          <a:p>
            <a:endParaRPr lang="en-IN" sz="4800" dirty="0"/>
          </a:p>
        </p:txBody>
      </p:sp>
    </p:spTree>
    <p:extLst>
      <p:ext uri="{BB962C8B-B14F-4D97-AF65-F5344CB8AC3E}">
        <p14:creationId xmlns:p14="http://schemas.microsoft.com/office/powerpoint/2010/main" val="3942286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accent6"/>
          </a:solidFill>
        </p:spPr>
        <p:txBody>
          <a:bodyPr>
            <a:normAutofit fontScale="90000"/>
          </a:bodyPr>
          <a:lstStyle/>
          <a:p>
            <a:pPr>
              <a:lnSpc>
                <a:spcPct val="107000"/>
              </a:lnSpc>
              <a:spcAft>
                <a:spcPts val="800"/>
              </a:spcAft>
            </a:pPr>
            <a:br>
              <a:rPr lang="en-US" b="1" i="1" u="sng" dirty="0">
                <a:latin typeface="Times New Roman"/>
                <a:ea typeface="Times New Roman"/>
                <a:cs typeface="Mangal"/>
              </a:rPr>
            </a:br>
            <a:r>
              <a:rPr lang="en-US" b="1" i="1" u="sng" dirty="0">
                <a:latin typeface="Times New Roman"/>
                <a:ea typeface="Times New Roman"/>
                <a:cs typeface="Mangal"/>
              </a:rPr>
              <a:t>Vision for the college</a:t>
            </a:r>
            <a:br>
              <a:rPr lang="en-IN" sz="2800" dirty="0">
                <a:ea typeface="Times New Roman"/>
                <a:cs typeface="Mangal"/>
              </a:rPr>
            </a:br>
            <a:endParaRPr lang="en-IN" dirty="0"/>
          </a:p>
        </p:txBody>
      </p:sp>
      <p:sp>
        <p:nvSpPr>
          <p:cNvPr id="3" name="Content Placeholder 2"/>
          <p:cNvSpPr>
            <a:spLocks noGrp="1"/>
          </p:cNvSpPr>
          <p:nvPr>
            <p:ph idx="1"/>
          </p:nvPr>
        </p:nvSpPr>
        <p:spPr>
          <a:xfrm>
            <a:off x="457200" y="1066800"/>
            <a:ext cx="8229600" cy="5715000"/>
          </a:xfrm>
          <a:blipFill>
            <a:blip r:embed="rId3"/>
            <a:tile tx="0" ty="0" sx="100000" sy="100000" flip="none" algn="tl"/>
          </a:blipFill>
        </p:spPr>
        <p:txBody>
          <a:bodyPr>
            <a:noAutofit/>
          </a:bodyPr>
          <a:lstStyle/>
          <a:p>
            <a:pPr>
              <a:lnSpc>
                <a:spcPct val="120000"/>
              </a:lnSpc>
              <a:spcAft>
                <a:spcPts val="800"/>
              </a:spcAft>
            </a:pPr>
            <a:r>
              <a:rPr lang="en-US" sz="1800" dirty="0">
                <a:latin typeface="Times New Roman" pitchFamily="18" charset="0"/>
                <a:ea typeface="Times New Roman"/>
                <a:cs typeface="Times New Roman" pitchFamily="18" charset="0"/>
              </a:rPr>
              <a:t>Every child will... </a:t>
            </a:r>
            <a:endParaRPr lang="en-IN" sz="1800" dirty="0">
              <a:latin typeface="Times New Roman" pitchFamily="18" charset="0"/>
              <a:ea typeface="Times New Roman"/>
              <a:cs typeface="Times New Roman" pitchFamily="18" charset="0"/>
            </a:endParaRPr>
          </a:p>
          <a:p>
            <a:pPr>
              <a:lnSpc>
                <a:spcPct val="120000"/>
              </a:lnSpc>
              <a:spcAft>
                <a:spcPts val="800"/>
              </a:spcAft>
            </a:pPr>
            <a:r>
              <a:rPr lang="en-US" sz="1800" dirty="0">
                <a:latin typeface="Times New Roman" pitchFamily="18" charset="0"/>
                <a:ea typeface="Times New Roman"/>
                <a:cs typeface="Times New Roman" pitchFamily="18" charset="0"/>
              </a:rPr>
              <a:t>•	be afforded the opportunity to engage in worthwhile and meaningful activities which promote active and healthy lifestyles in Pre-K through Grade 12. </a:t>
            </a:r>
            <a:endParaRPr lang="en-IN" sz="1800" dirty="0">
              <a:latin typeface="Times New Roman" pitchFamily="18" charset="0"/>
              <a:ea typeface="Times New Roman"/>
              <a:cs typeface="Times New Roman" pitchFamily="18" charset="0"/>
            </a:endParaRPr>
          </a:p>
          <a:p>
            <a:pPr>
              <a:lnSpc>
                <a:spcPct val="120000"/>
              </a:lnSpc>
              <a:spcAft>
                <a:spcPts val="800"/>
              </a:spcAft>
            </a:pPr>
            <a:r>
              <a:rPr lang="en-US" sz="1800" dirty="0">
                <a:latin typeface="Times New Roman" pitchFamily="18" charset="0"/>
                <a:ea typeface="Times New Roman"/>
                <a:cs typeface="Times New Roman" pitchFamily="18" charset="0"/>
              </a:rPr>
              <a:t>•	participate in fitness assessments that provide valuable reflection of past and current ability levels in addition to serving as the basis for determining future potential. </a:t>
            </a:r>
            <a:endParaRPr lang="en-IN" sz="1800" dirty="0">
              <a:latin typeface="Times New Roman" pitchFamily="18" charset="0"/>
              <a:ea typeface="Times New Roman"/>
              <a:cs typeface="Times New Roman" pitchFamily="18" charset="0"/>
            </a:endParaRPr>
          </a:p>
          <a:p>
            <a:pPr>
              <a:lnSpc>
                <a:spcPct val="120000"/>
              </a:lnSpc>
              <a:spcAft>
                <a:spcPts val="800"/>
              </a:spcAft>
            </a:pPr>
            <a:r>
              <a:rPr lang="en-US" sz="1800" dirty="0">
                <a:latin typeface="Times New Roman" pitchFamily="18" charset="0"/>
                <a:ea typeface="Times New Roman"/>
                <a:cs typeface="Times New Roman" pitchFamily="18" charset="0"/>
              </a:rPr>
              <a:t>	learn how to make healthy choices as they relate to the total health of one’s own body. </a:t>
            </a:r>
            <a:endParaRPr lang="en-IN" sz="1800" dirty="0">
              <a:latin typeface="Times New Roman" pitchFamily="18" charset="0"/>
              <a:ea typeface="Times New Roman"/>
              <a:cs typeface="Times New Roman" pitchFamily="18" charset="0"/>
            </a:endParaRPr>
          </a:p>
          <a:p>
            <a:pPr>
              <a:lnSpc>
                <a:spcPct val="120000"/>
              </a:lnSpc>
              <a:spcAft>
                <a:spcPts val="800"/>
              </a:spcAft>
            </a:pPr>
            <a:r>
              <a:rPr lang="en-US" sz="1800" dirty="0">
                <a:latin typeface="Times New Roman" pitchFamily="18" charset="0"/>
                <a:ea typeface="Times New Roman"/>
                <a:cs typeface="Times New Roman" pitchFamily="18" charset="0"/>
              </a:rPr>
              <a:t>•	cultivate an appreciation for the importance of creative movement as it relates to everyday living. </a:t>
            </a:r>
            <a:endParaRPr lang="en-IN" sz="1800" dirty="0">
              <a:latin typeface="Times New Roman" pitchFamily="18" charset="0"/>
              <a:ea typeface="Times New Roman"/>
              <a:cs typeface="Times New Roman" pitchFamily="18" charset="0"/>
            </a:endParaRPr>
          </a:p>
          <a:p>
            <a:pPr>
              <a:lnSpc>
                <a:spcPct val="120000"/>
              </a:lnSpc>
              <a:spcAft>
                <a:spcPts val="800"/>
              </a:spcAft>
            </a:pPr>
            <a:r>
              <a:rPr lang="en-US" sz="1800" dirty="0">
                <a:latin typeface="Times New Roman" pitchFamily="18" charset="0"/>
                <a:ea typeface="Times New Roman"/>
                <a:cs typeface="Times New Roman" pitchFamily="18" charset="0"/>
              </a:rPr>
              <a:t>•	exhibit, and have modeled for him or her, good sportsmanship/etiquette on and off the playing field. </a:t>
            </a:r>
            <a:endParaRPr lang="en-IN" sz="1800" dirty="0">
              <a:latin typeface="Times New Roman" pitchFamily="18" charset="0"/>
              <a:ea typeface="Times New Roman"/>
              <a:cs typeface="Times New Roman" pitchFamily="18" charset="0"/>
            </a:endParaRPr>
          </a:p>
          <a:p>
            <a:pPr lvl="0">
              <a:lnSpc>
                <a:spcPct val="120000"/>
              </a:lnSpc>
              <a:spcAft>
                <a:spcPts val="800"/>
              </a:spcAft>
            </a:pPr>
            <a:r>
              <a:rPr lang="en-US" sz="1800" dirty="0">
                <a:latin typeface="Times New Roman" pitchFamily="18" charset="0"/>
                <a:ea typeface="Times New Roman"/>
                <a:cs typeface="Times New Roman" pitchFamily="18" charset="0"/>
              </a:rPr>
              <a:t>•	</a:t>
            </a:r>
            <a:r>
              <a:rPr lang="en-US" sz="1800" dirty="0">
                <a:solidFill>
                  <a:prstClr val="black"/>
                </a:solidFill>
                <a:latin typeface="Times New Roman" pitchFamily="18" charset="0"/>
                <a:ea typeface="Times New Roman"/>
                <a:cs typeface="Times New Roman" pitchFamily="18" charset="0"/>
              </a:rPr>
              <a:t>learn to be a spectator, and to see the value our culture places on sport performance.</a:t>
            </a:r>
            <a:endParaRPr lang="en-IN" sz="1800" dirty="0">
              <a:solidFill>
                <a:prstClr val="black"/>
              </a:solidFill>
              <a:latin typeface="Times New Roman" pitchFamily="18" charset="0"/>
              <a:ea typeface="Times New Roman"/>
              <a:cs typeface="Times New Roman" pitchFamily="18" charset="0"/>
            </a:endParaRPr>
          </a:p>
          <a:p>
            <a:pPr>
              <a:lnSpc>
                <a:spcPct val="120000"/>
              </a:lnSpc>
              <a:spcAft>
                <a:spcPts val="800"/>
              </a:spcAft>
            </a:pPr>
            <a:endParaRPr lang="en-IN" sz="1800" dirty="0">
              <a:latin typeface="Times New Roman" pitchFamily="18" charset="0"/>
              <a:ea typeface="Times New Roman"/>
              <a:cs typeface="Times New Roman" pitchFamily="18" charset="0"/>
            </a:endParaRPr>
          </a:p>
          <a:p>
            <a:pPr>
              <a:lnSpc>
                <a:spcPct val="120000"/>
              </a:lnSpc>
            </a:pPr>
            <a:endParaRPr lang="en-IN" sz="1800" dirty="0">
              <a:latin typeface="Times New Roman" pitchFamily="18" charset="0"/>
              <a:cs typeface="Times New Roman" pitchFamily="18" charset="0"/>
            </a:endParaRPr>
          </a:p>
        </p:txBody>
      </p:sp>
    </p:spTree>
    <p:extLst>
      <p:ext uri="{BB962C8B-B14F-4D97-AF65-F5344CB8AC3E}">
        <p14:creationId xmlns:p14="http://schemas.microsoft.com/office/powerpoint/2010/main" val="177026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1"/>
            <a:ext cx="8153400" cy="1295399"/>
          </a:xfrm>
        </p:spPr>
        <p:txBody>
          <a:bodyPr>
            <a:normAutofit fontScale="90000"/>
          </a:bodyPr>
          <a:lstStyle/>
          <a:p>
            <a:br>
              <a:rPr lang="en-US" sz="1600" b="1" dirty="0">
                <a:solidFill>
                  <a:srgbClr val="FF0000"/>
                </a:solidFill>
                <a:latin typeface="Times New Roman"/>
                <a:ea typeface="Times New Roman"/>
                <a:cs typeface="Mangal"/>
              </a:rPr>
            </a:br>
            <a:br>
              <a:rPr lang="en-US" sz="1600" b="1" dirty="0">
                <a:solidFill>
                  <a:srgbClr val="FF0000"/>
                </a:solidFill>
                <a:latin typeface="Times New Roman"/>
                <a:ea typeface="Times New Roman"/>
                <a:cs typeface="Mangal"/>
              </a:rPr>
            </a:br>
            <a:r>
              <a:rPr lang="en-US" sz="1600" b="1" dirty="0">
                <a:solidFill>
                  <a:srgbClr val="FF0000"/>
                </a:solidFill>
                <a:latin typeface="Arial Rounded MT Bold" pitchFamily="34" charset="0"/>
                <a:ea typeface="Times New Roman"/>
                <a:cs typeface="Mangal"/>
              </a:rPr>
              <a:t>Arts, Commerce and Science College, </a:t>
            </a:r>
            <a:r>
              <a:rPr lang="en-US" sz="1600" b="1" dirty="0" err="1">
                <a:solidFill>
                  <a:srgbClr val="FF0000"/>
                </a:solidFill>
                <a:latin typeface="Arial Rounded MT Bold" pitchFamily="34" charset="0"/>
                <a:ea typeface="Times New Roman"/>
                <a:cs typeface="Mangal"/>
              </a:rPr>
              <a:t>Maregaon</a:t>
            </a:r>
            <a:br>
              <a:rPr lang="en-IN" sz="1600" dirty="0">
                <a:latin typeface="Arial Rounded MT Bold" pitchFamily="34" charset="0"/>
                <a:ea typeface="Times New Roman"/>
                <a:cs typeface="Mangal"/>
              </a:rPr>
            </a:br>
            <a:r>
              <a:rPr lang="en-US" sz="1600" b="1" dirty="0">
                <a:solidFill>
                  <a:srgbClr val="7030A0"/>
                </a:solidFill>
                <a:latin typeface="Arial Rounded MT Bold" pitchFamily="34" charset="0"/>
                <a:ea typeface="Times New Roman"/>
                <a:cs typeface="Mangal"/>
              </a:rPr>
              <a:t>Physical Education</a:t>
            </a:r>
            <a:br>
              <a:rPr lang="en-IN" sz="1600" dirty="0">
                <a:latin typeface="Arial Rounded MT Bold" pitchFamily="34" charset="0"/>
                <a:ea typeface="Times New Roman"/>
                <a:cs typeface="Mangal"/>
              </a:rPr>
            </a:br>
            <a:r>
              <a:rPr lang="en-US" sz="1600" b="1" dirty="0">
                <a:solidFill>
                  <a:srgbClr val="B531B2"/>
                </a:solidFill>
                <a:latin typeface="Arial Rounded MT Bold" pitchFamily="34" charset="0"/>
                <a:ea typeface="Times New Roman"/>
                <a:cs typeface="Mangal"/>
              </a:rPr>
              <a:t>Departmental Report : 2016 To 2017</a:t>
            </a:r>
            <a:br>
              <a:rPr lang="en-IN" sz="1600" dirty="0">
                <a:latin typeface="Arial Rounded MT Bold" pitchFamily="34" charset="0"/>
                <a:ea typeface="Times New Roman"/>
                <a:cs typeface="Mangal"/>
              </a:rPr>
            </a:br>
            <a:r>
              <a:rPr lang="en-US" sz="1600" dirty="0">
                <a:latin typeface="Arial Rounded MT Bold" pitchFamily="34" charset="0"/>
                <a:ea typeface="Times New Roman"/>
                <a:cs typeface="Mangal"/>
              </a:rPr>
              <a:t>Sport Activity  2016 To 2022</a:t>
            </a:r>
            <a:br>
              <a:rPr lang="en-IN" sz="1600" dirty="0">
                <a:latin typeface="Arial Rounded MT Bold" pitchFamily="34" charset="0"/>
                <a:ea typeface="Times New Roman"/>
                <a:cs typeface="Mangal"/>
              </a:rPr>
            </a:br>
            <a:r>
              <a:rPr lang="en-IN" sz="1600" dirty="0">
                <a:latin typeface="Arial Rounded MT Bold" pitchFamily="34" charset="0"/>
                <a:ea typeface="Calibri"/>
                <a:cs typeface="Mangal"/>
              </a:rPr>
              <a:t>Inter Collegiate </a:t>
            </a:r>
            <a:r>
              <a:rPr lang="en-IN" sz="1300" dirty="0">
                <a:latin typeface="Arial Rounded MT Bold" pitchFamily="34" charset="0"/>
                <a:ea typeface="Calibri"/>
                <a:cs typeface="Mangal"/>
              </a:rPr>
              <a:t>Tournament</a:t>
            </a:r>
            <a:br>
              <a:rPr lang="en-IN" sz="2800" dirty="0">
                <a:ea typeface="Times New Roman"/>
                <a:cs typeface="Mangal"/>
              </a:rPr>
            </a:br>
            <a:endParaRPr lang="en-IN" dirty="0"/>
          </a:p>
        </p:txBody>
      </p:sp>
      <p:sp>
        <p:nvSpPr>
          <p:cNvPr id="3" name="Subtitle 2"/>
          <p:cNvSpPr>
            <a:spLocks noGrp="1"/>
          </p:cNvSpPr>
          <p:nvPr>
            <p:ph type="subTitle" idx="1"/>
          </p:nvPr>
        </p:nvSpPr>
        <p:spPr>
          <a:xfrm>
            <a:off x="76200" y="1676400"/>
            <a:ext cx="8991600" cy="5029200"/>
          </a:xfrm>
          <a:solidFill>
            <a:schemeClr val="accent2">
              <a:lumMod val="75000"/>
            </a:schemeClr>
          </a:solidFill>
        </p:spPr>
        <p:txBody>
          <a:bodyPr>
            <a:normAutofit fontScale="92500" lnSpcReduction="20000"/>
          </a:bodyPr>
          <a:lstStyle/>
          <a:p>
            <a:pPr algn="l">
              <a:lnSpc>
                <a:spcPct val="107000"/>
              </a:lnSpc>
              <a:spcAft>
                <a:spcPts val="800"/>
              </a:spcAft>
            </a:pPr>
            <a:endParaRPr lang="en-US" sz="1600" b="1" dirty="0">
              <a:solidFill>
                <a:srgbClr val="00B050"/>
              </a:solidFill>
              <a:latin typeface="Times New Roman"/>
              <a:ea typeface="Times New Roman"/>
              <a:cs typeface="Mangal"/>
            </a:endParaRPr>
          </a:p>
          <a:p>
            <a:pPr algn="l">
              <a:lnSpc>
                <a:spcPct val="107000"/>
              </a:lnSpc>
              <a:spcAft>
                <a:spcPts val="800"/>
              </a:spcAft>
            </a:pPr>
            <a:endParaRPr lang="en-US" sz="1600" b="1" dirty="0">
              <a:solidFill>
                <a:srgbClr val="00B050"/>
              </a:solidFill>
              <a:latin typeface="Times New Roman"/>
              <a:ea typeface="Times New Roman"/>
              <a:cs typeface="Mangal"/>
            </a:endParaRPr>
          </a:p>
          <a:p>
            <a:pPr algn="l">
              <a:lnSpc>
                <a:spcPct val="107000"/>
              </a:lnSpc>
              <a:spcAft>
                <a:spcPts val="800"/>
              </a:spcAft>
            </a:pPr>
            <a:endParaRPr lang="en-US" sz="1600" b="1" dirty="0">
              <a:solidFill>
                <a:srgbClr val="00B050"/>
              </a:solidFill>
              <a:latin typeface="Times New Roman"/>
              <a:ea typeface="Times New Roman"/>
              <a:cs typeface="Mangal"/>
            </a:endParaRPr>
          </a:p>
          <a:p>
            <a:pPr algn="l">
              <a:lnSpc>
                <a:spcPct val="107000"/>
              </a:lnSpc>
              <a:spcAft>
                <a:spcPts val="800"/>
              </a:spcAft>
            </a:pPr>
            <a:r>
              <a:rPr lang="en-US" sz="1600" b="1" dirty="0">
                <a:solidFill>
                  <a:srgbClr val="00B050"/>
                </a:solidFill>
                <a:latin typeface="Times New Roman"/>
                <a:ea typeface="Times New Roman"/>
                <a:cs typeface="Mangal"/>
              </a:rPr>
              <a:t>Boys Volleyball</a:t>
            </a:r>
            <a:r>
              <a:rPr lang="en-IN" sz="1600" b="1" dirty="0">
                <a:solidFill>
                  <a:srgbClr val="00B050"/>
                </a:solidFill>
                <a:latin typeface="Times New Roman"/>
                <a:ea typeface="Calibri"/>
                <a:cs typeface="Mangal"/>
              </a:rPr>
              <a:t> Inter Collegiate </a:t>
            </a:r>
            <a:r>
              <a:rPr lang="en-IN" sz="1600" b="1" dirty="0">
                <a:solidFill>
                  <a:srgbClr val="00B050"/>
                </a:solidFill>
                <a:latin typeface="Times New Roman" pitchFamily="18" charset="0"/>
                <a:ea typeface="Calibri"/>
                <a:cs typeface="Times New Roman" pitchFamily="18" charset="0"/>
              </a:rPr>
              <a:t>Tournament</a:t>
            </a:r>
            <a:endParaRPr lang="en-IN" sz="1600" b="1" dirty="0">
              <a:solidFill>
                <a:srgbClr val="00B050"/>
              </a:solidFill>
              <a:latin typeface="Times New Roman" pitchFamily="18" charset="0"/>
              <a:ea typeface="Times New Roman"/>
              <a:cs typeface="Times New Roman" pitchFamily="18" charset="0"/>
            </a:endParaRPr>
          </a:p>
          <a:p>
            <a:pPr>
              <a:lnSpc>
                <a:spcPct val="107000"/>
              </a:lnSpc>
              <a:spcAft>
                <a:spcPts val="800"/>
              </a:spcAft>
            </a:pPr>
            <a:endParaRPr lang="en-US" dirty="0">
              <a:latin typeface="Times New Roman"/>
              <a:ea typeface="Times New Roman"/>
              <a:cs typeface="Mangal"/>
            </a:endParaRPr>
          </a:p>
          <a:p>
            <a:pPr>
              <a:lnSpc>
                <a:spcPct val="107000"/>
              </a:lnSpc>
              <a:spcAft>
                <a:spcPts val="800"/>
              </a:spcAft>
            </a:pPr>
            <a:endParaRPr lang="en-US" dirty="0">
              <a:latin typeface="Times New Roman"/>
              <a:ea typeface="Times New Roman"/>
              <a:cs typeface="Mangal"/>
            </a:endParaRPr>
          </a:p>
          <a:p>
            <a:pPr>
              <a:lnSpc>
                <a:spcPct val="107000"/>
              </a:lnSpc>
              <a:spcAft>
                <a:spcPts val="800"/>
              </a:spcAft>
            </a:pPr>
            <a:endParaRPr lang="en-US" dirty="0">
              <a:latin typeface="Times New Roman"/>
              <a:ea typeface="Times New Roman"/>
              <a:cs typeface="Mangal"/>
            </a:endParaRPr>
          </a:p>
          <a:p>
            <a:pPr>
              <a:lnSpc>
                <a:spcPct val="107000"/>
              </a:lnSpc>
              <a:spcAft>
                <a:spcPts val="800"/>
              </a:spcAft>
            </a:pPr>
            <a:endParaRPr lang="en-US" dirty="0">
              <a:latin typeface="Times New Roman"/>
              <a:ea typeface="Times New Roman"/>
              <a:cs typeface="Mangal"/>
            </a:endParaRPr>
          </a:p>
          <a:p>
            <a:pPr>
              <a:lnSpc>
                <a:spcPct val="107000"/>
              </a:lnSpc>
              <a:spcAft>
                <a:spcPts val="800"/>
              </a:spcAft>
            </a:pPr>
            <a:endParaRPr lang="en-US" dirty="0">
              <a:latin typeface="Times New Roman"/>
              <a:ea typeface="Times New Roman"/>
              <a:cs typeface="Mangal"/>
            </a:endParaRPr>
          </a:p>
          <a:p>
            <a:pPr>
              <a:lnSpc>
                <a:spcPct val="107000"/>
              </a:lnSpc>
              <a:spcAft>
                <a:spcPts val="800"/>
              </a:spcAft>
            </a:pPr>
            <a:r>
              <a:rPr lang="en-US" sz="2600" dirty="0">
                <a:latin typeface="Times New Roman"/>
                <a:ea typeface="Times New Roman"/>
                <a:cs typeface="Mangal"/>
              </a:rPr>
              <a:t>			Girls Volleyball</a:t>
            </a:r>
            <a:r>
              <a:rPr lang="en-IN" sz="2600" dirty="0">
                <a:latin typeface="Times New Roman"/>
                <a:ea typeface="Calibri"/>
                <a:cs typeface="Mangal"/>
              </a:rPr>
              <a:t> Inter Collegiate Tournament</a:t>
            </a:r>
            <a:endParaRPr lang="en-IN" sz="2600" dirty="0">
              <a:ea typeface="Times New Roman"/>
              <a:cs typeface="Mangal"/>
            </a:endParaRPr>
          </a:p>
          <a:p>
            <a:pPr algn="l"/>
            <a:endParaRPr lang="en-IN" dirty="0"/>
          </a:p>
        </p:txBody>
      </p:sp>
      <p:pic>
        <p:nvPicPr>
          <p:cNvPr id="4" name="Picture 3" descr="C:\Users\hp\Desktop\New folder\IMG_20230401_130649.jpg"/>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738746"/>
            <a:ext cx="5105400" cy="2133600"/>
          </a:xfrm>
          <a:prstGeom prst="rect">
            <a:avLst/>
          </a:prstGeom>
          <a:noFill/>
          <a:ln>
            <a:noFill/>
          </a:ln>
        </p:spPr>
      </p:pic>
      <p:pic>
        <p:nvPicPr>
          <p:cNvPr id="5" name="Picture 4" descr="C:\Users\hp\Desktop\New folder\IMG_20230401_131150.jpg"/>
          <p:cNvPicPr/>
          <p:nvPr/>
        </p:nvPicPr>
        <p:blipFill>
          <a:blip r:embed="rId3">
            <a:extLst>
              <a:ext uri="{28A0092B-C50C-407E-A947-70E740481C1C}">
                <a14:useLocalDpi xmlns:a14="http://schemas.microsoft.com/office/drawing/2010/main" val="0"/>
              </a:ext>
            </a:extLst>
          </a:blip>
          <a:srcRect/>
          <a:stretch>
            <a:fillRect/>
          </a:stretch>
        </p:blipFill>
        <p:spPr bwMode="auto">
          <a:xfrm>
            <a:off x="263236" y="4114800"/>
            <a:ext cx="5486400" cy="1828800"/>
          </a:xfrm>
          <a:prstGeom prst="rect">
            <a:avLst/>
          </a:prstGeom>
          <a:noFill/>
          <a:ln>
            <a:noFill/>
          </a:ln>
        </p:spPr>
      </p:pic>
    </p:spTree>
    <p:extLst>
      <p:ext uri="{BB962C8B-B14F-4D97-AF65-F5344CB8AC3E}">
        <p14:creationId xmlns:p14="http://schemas.microsoft.com/office/powerpoint/2010/main" val="142051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descr="C:\Users\hp\Desktop\New folder\IMG_20230401_195932.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5486399" cy="2514600"/>
          </a:xfrm>
          <a:prstGeom prst="rect">
            <a:avLst/>
          </a:prstGeom>
          <a:solidFill>
            <a:schemeClr val="accent2">
              <a:lumMod val="75000"/>
            </a:schemeClr>
          </a:solidFill>
          <a:ln>
            <a:noFill/>
          </a:ln>
        </p:spPr>
      </p:pic>
      <p:pic>
        <p:nvPicPr>
          <p:cNvPr id="5" name="Picture 4" descr="C:\Users\hp\Downloads\IMG_20230401_132025.jpg"/>
          <p:cNvPicPr/>
          <p:nvPr/>
        </p:nvPicPr>
        <p:blipFill>
          <a:blip r:embed="rId4">
            <a:extLst>
              <a:ext uri="{28A0092B-C50C-407E-A947-70E740481C1C}">
                <a14:useLocalDpi xmlns:a14="http://schemas.microsoft.com/office/drawing/2010/main" val="0"/>
              </a:ext>
            </a:extLst>
          </a:blip>
          <a:srcRect/>
          <a:stretch>
            <a:fillRect/>
          </a:stretch>
        </p:blipFill>
        <p:spPr bwMode="auto">
          <a:xfrm>
            <a:off x="2985655" y="3629025"/>
            <a:ext cx="5732780" cy="2543175"/>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
        <p:nvSpPr>
          <p:cNvPr id="6" name="Rectangle 5"/>
          <p:cNvSpPr/>
          <p:nvPr/>
        </p:nvSpPr>
        <p:spPr>
          <a:xfrm>
            <a:off x="4038600" y="2964104"/>
            <a:ext cx="4165499" cy="388696"/>
          </a:xfrm>
          <a:prstGeom prst="rect">
            <a:avLst/>
          </a:prstGeom>
          <a:solidFill>
            <a:schemeClr val="accent5">
              <a:lumMod val="60000"/>
              <a:lumOff val="40000"/>
            </a:schemeClr>
          </a:solidFill>
        </p:spPr>
        <p:txBody>
          <a:bodyPr wrap="none">
            <a:spAutoFit/>
          </a:bodyPr>
          <a:lstStyle/>
          <a:p>
            <a:pPr algn="ctr">
              <a:lnSpc>
                <a:spcPct val="107000"/>
              </a:lnSpc>
              <a:spcAft>
                <a:spcPts val="800"/>
              </a:spcAft>
            </a:pPr>
            <a:r>
              <a:rPr lang="en-US" dirty="0">
                <a:latin typeface="Times New Roman"/>
                <a:ea typeface="Times New Roman"/>
                <a:cs typeface="Mangal"/>
              </a:rPr>
              <a:t>Boys Kabaddi</a:t>
            </a:r>
            <a:r>
              <a:rPr lang="en-IN" dirty="0">
                <a:latin typeface="Times New Roman"/>
                <a:ea typeface="Calibri"/>
                <a:cs typeface="Mangal"/>
              </a:rPr>
              <a:t> Inter Collegiate Tournament</a:t>
            </a:r>
            <a:endParaRPr lang="en-IN" sz="1200" dirty="0">
              <a:ea typeface="Times New Roman"/>
              <a:cs typeface="Mangal"/>
            </a:endParaRPr>
          </a:p>
        </p:txBody>
      </p:sp>
      <p:sp>
        <p:nvSpPr>
          <p:cNvPr id="7" name="Rectangle 6"/>
          <p:cNvSpPr/>
          <p:nvPr/>
        </p:nvSpPr>
        <p:spPr>
          <a:xfrm>
            <a:off x="448338" y="6366548"/>
            <a:ext cx="4101379" cy="388696"/>
          </a:xfrm>
          <a:prstGeom prst="rect">
            <a:avLst/>
          </a:prstGeom>
          <a:solidFill>
            <a:srgbClr val="92D050"/>
          </a:solidFill>
        </p:spPr>
        <p:txBody>
          <a:bodyPr wrap="none">
            <a:spAutoFit/>
          </a:bodyPr>
          <a:lstStyle/>
          <a:p>
            <a:pPr algn="ctr">
              <a:lnSpc>
                <a:spcPct val="107000"/>
              </a:lnSpc>
              <a:spcAft>
                <a:spcPts val="800"/>
              </a:spcAft>
            </a:pPr>
            <a:r>
              <a:rPr lang="en-US" dirty="0">
                <a:latin typeface="Times New Roman"/>
                <a:ea typeface="Times New Roman"/>
                <a:cs typeface="Mangal"/>
              </a:rPr>
              <a:t>Girls Raining</a:t>
            </a:r>
            <a:r>
              <a:rPr lang="en-IN" dirty="0">
                <a:latin typeface="Times New Roman"/>
                <a:ea typeface="Calibri"/>
                <a:cs typeface="Mangal"/>
              </a:rPr>
              <a:t> Inter Collegiate Tournament</a:t>
            </a:r>
            <a:endParaRPr lang="en-IN" sz="1200" dirty="0">
              <a:ea typeface="Times New Roman"/>
              <a:cs typeface="Mangal"/>
            </a:endParaRPr>
          </a:p>
        </p:txBody>
      </p:sp>
      <p:pic>
        <p:nvPicPr>
          <p:cNvPr id="3074" name="Picture 2" descr="C:\Users\hp\Desktop\photo\IMG_20230402_1350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96213"/>
            <a:ext cx="3481388" cy="283325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p\Desktop\photo\IMG_20230402_13552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2835755"/>
            <a:ext cx="2743200" cy="336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030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300" b="1" dirty="0">
                <a:solidFill>
                  <a:srgbClr val="FF0000"/>
                </a:solidFill>
                <a:latin typeface="Arial Rounded MT Bold" pitchFamily="34" charset="0"/>
                <a:ea typeface="Times New Roman"/>
                <a:cs typeface="Mangal"/>
              </a:rPr>
              <a:t>Arts, Commerce and Science College, </a:t>
            </a:r>
            <a:r>
              <a:rPr lang="en-US" sz="1300" b="1" dirty="0" err="1">
                <a:solidFill>
                  <a:srgbClr val="FF0000"/>
                </a:solidFill>
                <a:latin typeface="Arial Rounded MT Bold" pitchFamily="34" charset="0"/>
                <a:ea typeface="Times New Roman"/>
                <a:cs typeface="Mangal"/>
              </a:rPr>
              <a:t>Maregaon</a:t>
            </a:r>
            <a:br>
              <a:rPr lang="en-IN" sz="1300" dirty="0">
                <a:solidFill>
                  <a:prstClr val="black"/>
                </a:solidFill>
                <a:latin typeface="Arial Rounded MT Bold" pitchFamily="34" charset="0"/>
                <a:ea typeface="Times New Roman"/>
                <a:cs typeface="Mangal"/>
              </a:rPr>
            </a:br>
            <a:r>
              <a:rPr lang="en-US" sz="1300" b="1" dirty="0">
                <a:solidFill>
                  <a:srgbClr val="7030A0"/>
                </a:solidFill>
                <a:latin typeface="Arial Rounded MT Bold" pitchFamily="34" charset="0"/>
                <a:ea typeface="Times New Roman"/>
                <a:cs typeface="Mangal"/>
              </a:rPr>
              <a:t>Physical Education</a:t>
            </a:r>
            <a:br>
              <a:rPr lang="en-IN" sz="1300" dirty="0">
                <a:solidFill>
                  <a:prstClr val="black"/>
                </a:solidFill>
                <a:latin typeface="Arial Rounded MT Bold" pitchFamily="34" charset="0"/>
                <a:ea typeface="Times New Roman"/>
                <a:cs typeface="Mangal"/>
              </a:rPr>
            </a:br>
            <a:r>
              <a:rPr lang="en-US" sz="1300" b="1" dirty="0">
                <a:solidFill>
                  <a:srgbClr val="B531B2"/>
                </a:solidFill>
                <a:latin typeface="Arial Rounded MT Bold" pitchFamily="34" charset="0"/>
                <a:ea typeface="Times New Roman"/>
                <a:cs typeface="Mangal"/>
              </a:rPr>
              <a:t>Departmental Report : 2017To 2018</a:t>
            </a:r>
            <a:br>
              <a:rPr lang="en-IN" sz="1300" dirty="0">
                <a:solidFill>
                  <a:prstClr val="black"/>
                </a:solidFill>
                <a:latin typeface="Arial Rounded MT Bold" pitchFamily="34" charset="0"/>
                <a:ea typeface="Times New Roman"/>
                <a:cs typeface="Mangal"/>
              </a:rPr>
            </a:br>
            <a:r>
              <a:rPr lang="en-US" sz="1300" dirty="0">
                <a:solidFill>
                  <a:prstClr val="black"/>
                </a:solidFill>
                <a:latin typeface="Arial Rounded MT Bold" pitchFamily="34" charset="0"/>
                <a:ea typeface="Times New Roman"/>
                <a:cs typeface="Mangal"/>
              </a:rPr>
              <a:t>Sport Activity  2016 To 2022</a:t>
            </a:r>
            <a:br>
              <a:rPr lang="en-IN" sz="1300" dirty="0">
                <a:solidFill>
                  <a:prstClr val="black"/>
                </a:solidFill>
                <a:latin typeface="Arial Rounded MT Bold" pitchFamily="34" charset="0"/>
                <a:ea typeface="Times New Roman"/>
                <a:cs typeface="Mangal"/>
              </a:rPr>
            </a:br>
            <a:r>
              <a:rPr lang="en-IN" sz="1300" dirty="0">
                <a:solidFill>
                  <a:prstClr val="black"/>
                </a:solidFill>
                <a:latin typeface="Arial Rounded MT Bold" pitchFamily="34" charset="0"/>
                <a:ea typeface="Calibri"/>
                <a:cs typeface="Mangal"/>
              </a:rPr>
              <a:t>Inter Collegiate </a:t>
            </a:r>
            <a:r>
              <a:rPr lang="en-IN" sz="1100" dirty="0">
                <a:solidFill>
                  <a:prstClr val="black"/>
                </a:solidFill>
                <a:latin typeface="Arial Rounded MT Bold" pitchFamily="34" charset="0"/>
                <a:ea typeface="Calibri"/>
                <a:cs typeface="Mangal"/>
              </a:rPr>
              <a:t>Tournament</a:t>
            </a:r>
            <a:endParaRPr lang="en-IN" dirty="0"/>
          </a:p>
        </p:txBody>
      </p:sp>
      <p:pic>
        <p:nvPicPr>
          <p:cNvPr id="4" name="Content Placeholder 3" descr="C:\Users\hp\Downloads\IMG_20230401_132215 (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743200"/>
            <a:ext cx="6477000" cy="3733800"/>
          </a:xfrm>
          <a:prstGeom prst="rect">
            <a:avLst/>
          </a:prstGeom>
          <a:noFill/>
          <a:ln>
            <a:noFill/>
          </a:ln>
        </p:spPr>
      </p:pic>
      <p:sp>
        <p:nvSpPr>
          <p:cNvPr id="5" name="Rectangle 4"/>
          <p:cNvSpPr/>
          <p:nvPr/>
        </p:nvSpPr>
        <p:spPr>
          <a:xfrm>
            <a:off x="4571999" y="1905000"/>
            <a:ext cx="4311117" cy="388696"/>
          </a:xfrm>
          <a:prstGeom prst="rect">
            <a:avLst/>
          </a:prstGeom>
          <a:solidFill>
            <a:schemeClr val="accent6">
              <a:lumMod val="60000"/>
              <a:lumOff val="40000"/>
            </a:schemeClr>
          </a:solidFill>
        </p:spPr>
        <p:txBody>
          <a:bodyPr wrap="none">
            <a:spAutoFit/>
          </a:bodyPr>
          <a:lstStyle/>
          <a:p>
            <a:pPr algn="ctr">
              <a:lnSpc>
                <a:spcPct val="107000"/>
              </a:lnSpc>
              <a:spcAft>
                <a:spcPts val="800"/>
              </a:spcAft>
            </a:pPr>
            <a:r>
              <a:rPr lang="en-US" dirty="0">
                <a:latin typeface="Times New Roman"/>
                <a:ea typeface="Times New Roman"/>
                <a:cs typeface="Mangal"/>
              </a:rPr>
              <a:t>Girls Volleyball</a:t>
            </a:r>
            <a:r>
              <a:rPr lang="en-IN" dirty="0">
                <a:latin typeface="Times New Roman"/>
                <a:ea typeface="Calibri"/>
                <a:cs typeface="Mangal"/>
              </a:rPr>
              <a:t> Inter Collegiate Tournament</a:t>
            </a:r>
            <a:endParaRPr lang="en-IN" sz="1200" dirty="0">
              <a:ea typeface="Times New Roman"/>
              <a:cs typeface="Mangal"/>
            </a:endParaRPr>
          </a:p>
        </p:txBody>
      </p:sp>
      <p:sp>
        <p:nvSpPr>
          <p:cNvPr id="6" name="Rectangle 5"/>
          <p:cNvSpPr/>
          <p:nvPr/>
        </p:nvSpPr>
        <p:spPr>
          <a:xfrm>
            <a:off x="5867400" y="2438400"/>
            <a:ext cx="1447800" cy="569387"/>
          </a:xfrm>
          <a:prstGeom prst="rect">
            <a:avLst/>
          </a:prstGeom>
        </p:spPr>
        <p:txBody>
          <a:bodyPr wrap="square">
            <a:spAutoFit/>
          </a:bodyPr>
          <a:lstStyle/>
          <a:p>
            <a:r>
              <a:rPr lang="en-US" sz="1300" b="1" dirty="0">
                <a:solidFill>
                  <a:srgbClr val="B531B2"/>
                </a:solidFill>
                <a:latin typeface="Arial Rounded MT Bold" pitchFamily="34" charset="0"/>
                <a:ea typeface="Times New Roman"/>
                <a:cs typeface="Mangal"/>
              </a:rPr>
              <a:t>2016 To 2017</a:t>
            </a:r>
            <a:br>
              <a:rPr lang="en-IN" sz="1300" dirty="0">
                <a:solidFill>
                  <a:prstClr val="black"/>
                </a:solidFill>
                <a:latin typeface="Arial Rounded MT Bold" pitchFamily="34" charset="0"/>
                <a:ea typeface="Times New Roman"/>
                <a:cs typeface="Mangal"/>
              </a:rPr>
            </a:br>
            <a:endParaRPr lang="en-IN" dirty="0"/>
          </a:p>
        </p:txBody>
      </p:sp>
    </p:spTree>
    <p:extLst>
      <p:ext uri="{BB962C8B-B14F-4D97-AF65-F5344CB8AC3E}">
        <p14:creationId xmlns:p14="http://schemas.microsoft.com/office/powerpoint/2010/main" val="4195892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4" name="Content Placeholder 3" descr="C:\Users\hp\Downloads\IMG_20230401_19585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5410201" cy="2819400"/>
          </a:xfrm>
          <a:prstGeom prst="rect">
            <a:avLst/>
          </a:prstGeom>
          <a:noFill/>
          <a:ln>
            <a:noFill/>
          </a:ln>
          <a:effectLst>
            <a:glow rad="101600">
              <a:schemeClr val="accent4">
                <a:satMod val="175000"/>
                <a:alpha val="40000"/>
              </a:schemeClr>
            </a:glow>
            <a:innerShdw blurRad="63500" dist="50800" dir="18900000">
              <a:prstClr val="black">
                <a:alpha val="50000"/>
              </a:prstClr>
            </a:innerShdw>
          </a:effectLst>
        </p:spPr>
      </p:pic>
      <p:pic>
        <p:nvPicPr>
          <p:cNvPr id="9" name="Picture 8" descr="C:\Users\hp\Downloads\IMG_20230402_092758.jpg"/>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810000"/>
            <a:ext cx="5733415" cy="2419350"/>
          </a:xfrm>
          <a:prstGeom prst="rect">
            <a:avLst/>
          </a:prstGeom>
          <a:noFill/>
          <a:ln>
            <a:noFill/>
          </a:ln>
        </p:spPr>
      </p:pic>
      <p:sp>
        <p:nvSpPr>
          <p:cNvPr id="8" name="Rectangle 7"/>
          <p:cNvSpPr/>
          <p:nvPr/>
        </p:nvSpPr>
        <p:spPr>
          <a:xfrm>
            <a:off x="3657600" y="3255049"/>
            <a:ext cx="4165499" cy="388696"/>
          </a:xfrm>
          <a:prstGeom prst="rect">
            <a:avLst/>
          </a:prstGeom>
          <a:solidFill>
            <a:srgbClr val="FFFF00"/>
          </a:solidFill>
        </p:spPr>
        <p:txBody>
          <a:bodyPr wrap="none">
            <a:spAutoFit/>
          </a:bodyPr>
          <a:lstStyle/>
          <a:p>
            <a:pPr algn="ctr">
              <a:lnSpc>
                <a:spcPct val="107000"/>
              </a:lnSpc>
              <a:spcAft>
                <a:spcPts val="800"/>
              </a:spcAft>
            </a:pPr>
            <a:r>
              <a:rPr lang="en-US" dirty="0">
                <a:solidFill>
                  <a:srgbClr val="FF0000"/>
                </a:solidFill>
                <a:latin typeface="Times New Roman"/>
                <a:ea typeface="Times New Roman"/>
                <a:cs typeface="Mangal"/>
              </a:rPr>
              <a:t>Boys Kabaddi</a:t>
            </a:r>
            <a:r>
              <a:rPr lang="en-IN" dirty="0">
                <a:solidFill>
                  <a:srgbClr val="FF0000"/>
                </a:solidFill>
                <a:latin typeface="Times New Roman"/>
                <a:ea typeface="Calibri"/>
                <a:cs typeface="Mangal"/>
              </a:rPr>
              <a:t> Inter Collegiate Tournament</a:t>
            </a:r>
            <a:endParaRPr lang="en-IN" sz="1200" dirty="0">
              <a:solidFill>
                <a:srgbClr val="FF0000"/>
              </a:solidFill>
              <a:ea typeface="Times New Roman"/>
              <a:cs typeface="Mangal"/>
            </a:endParaRPr>
          </a:p>
        </p:txBody>
      </p:sp>
      <p:sp>
        <p:nvSpPr>
          <p:cNvPr id="10" name="Rectangle 9"/>
          <p:cNvSpPr/>
          <p:nvPr/>
        </p:nvSpPr>
        <p:spPr>
          <a:xfrm>
            <a:off x="533400" y="6316904"/>
            <a:ext cx="3883371" cy="388696"/>
          </a:xfrm>
          <a:prstGeom prst="rect">
            <a:avLst/>
          </a:prstGeom>
          <a:solidFill>
            <a:srgbClr val="FF0000"/>
          </a:solidFill>
        </p:spPr>
        <p:txBody>
          <a:bodyPr wrap="none">
            <a:spAutoFit/>
          </a:bodyPr>
          <a:lstStyle/>
          <a:p>
            <a:pPr algn="ctr">
              <a:lnSpc>
                <a:spcPct val="107000"/>
              </a:lnSpc>
              <a:spcAft>
                <a:spcPts val="800"/>
              </a:spcAft>
            </a:pPr>
            <a:r>
              <a:rPr lang="en-US" dirty="0">
                <a:latin typeface="Times New Roman"/>
                <a:ea typeface="Times New Roman"/>
                <a:cs typeface="Mangal"/>
              </a:rPr>
              <a:t>Girls </a:t>
            </a:r>
            <a:r>
              <a:rPr lang="en-US" b="1" dirty="0">
                <a:latin typeface="Times New Roman"/>
                <a:ea typeface="Times New Roman"/>
                <a:cs typeface="Mangal"/>
              </a:rPr>
              <a:t>chess</a:t>
            </a:r>
            <a:r>
              <a:rPr lang="en-IN" dirty="0">
                <a:latin typeface="Times New Roman"/>
                <a:ea typeface="Calibri"/>
                <a:cs typeface="Mangal"/>
              </a:rPr>
              <a:t> Inter Collegiate Tournament</a:t>
            </a:r>
            <a:endParaRPr lang="en-IN" sz="1200" dirty="0">
              <a:ea typeface="Times New Roman"/>
              <a:cs typeface="Mangal"/>
            </a:endParaRPr>
          </a:p>
        </p:txBody>
      </p:sp>
      <p:pic>
        <p:nvPicPr>
          <p:cNvPr id="1027" name="Picture 3" descr="C:\Users\hp\Desktop\photo\IMG_20230402_1351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050" y="457200"/>
            <a:ext cx="3409950" cy="2567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686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704</Words>
  <Application>Microsoft Office PowerPoint</Application>
  <PresentationFormat>On-screen Show (4:3)</PresentationFormat>
  <Paragraphs>83</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Rounded MT Bold</vt:lpstr>
      <vt:lpstr>Calibri</vt:lpstr>
      <vt:lpstr>Times New Roman</vt:lpstr>
      <vt:lpstr>Office Theme</vt:lpstr>
      <vt:lpstr> Arts, Commerce and Science College, Maregaon Dist.-Yavatmal 445304 (M.S) Department Of Physical Education </vt:lpstr>
      <vt:lpstr>Vision in Physical Education Department </vt:lpstr>
      <vt:lpstr> Mission </vt:lpstr>
      <vt:lpstr> Aim and Objective of Physical Education </vt:lpstr>
      <vt:lpstr> Vision for the college </vt:lpstr>
      <vt:lpstr>  Arts, Commerce and Science College, Maregaon Physical Education Departmental Report : 2016 To 2017 Sport Activity  2016 To 2022 Inter Collegiate Tournament </vt:lpstr>
      <vt:lpstr>PowerPoint Presentation</vt:lpstr>
      <vt:lpstr>Arts, Commerce and Science College, Maregaon Physical Education Departmental Report : 2017To 2018 Sport Activity  2016 To 2022 Inter Collegiate Tournament</vt:lpstr>
      <vt:lpstr>PowerPoint Presentation</vt:lpstr>
      <vt:lpstr>   Arts, Commerce and Science College, Maregaon Physical Education Departmental Report : 2018To 2019 Sport Activity  2016 To 2022 Inter Collegiate Tournament </vt:lpstr>
      <vt:lpstr>PowerPoint Presentation</vt:lpstr>
      <vt:lpstr>    Arts, Commerce and Science College, Maregaon Physical Education Departmental Report : 2019To 2020 Sport Activity  2016 To 2022 Inter Collegiate Tournament </vt:lpstr>
      <vt:lpstr>PowerPoint Presentation</vt:lpstr>
      <vt:lpstr>PowerPoint Presentation</vt:lpstr>
      <vt:lpstr>Arts, Commerce and Science College, Maregaon Physical Education Departmental Report : 2021To 2022 Inter Collegiate Tournament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Arts, Commerce and Science College, Maregaon Physical Education Departmental Report : 2016 To 2017 Sport Activity  2016 To 2022 Inter Collegiate Tournament</dc:title>
  <dc:creator>hp</dc:creator>
  <cp:lastModifiedBy>Namdeo Pawar</cp:lastModifiedBy>
  <cp:revision>19</cp:revision>
  <dcterms:created xsi:type="dcterms:W3CDTF">2006-08-16T00:00:00Z</dcterms:created>
  <dcterms:modified xsi:type="dcterms:W3CDTF">2023-04-05T12:59:04Z</dcterms:modified>
</cp:coreProperties>
</file>